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Default Extension="vml" ContentType="application/vnd.openxmlformats-officedocument.vmlDrawing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bin" ContentType="application/vnd.openxmlformats-officedocument.oleObject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61" r:id="rId2"/>
    <p:sldId id="267" r:id="rId3"/>
    <p:sldId id="257" r:id="rId4"/>
    <p:sldId id="262" r:id="rId5"/>
    <p:sldId id="263" r:id="rId6"/>
    <p:sldId id="272" r:id="rId7"/>
    <p:sldId id="273" r:id="rId8"/>
    <p:sldId id="266" r:id="rId9"/>
    <p:sldId id="268" r:id="rId10"/>
    <p:sldId id="269" r:id="rId11"/>
    <p:sldId id="258" r:id="rId12"/>
    <p:sldId id="259" r:id="rId13"/>
    <p:sldId id="276" r:id="rId14"/>
    <p:sldId id="270" r:id="rId15"/>
    <p:sldId id="271" r:id="rId16"/>
    <p:sldId id="275" r:id="rId17"/>
    <p:sldId id="274" r:id="rId1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1" autoAdjust="0"/>
    <p:restoredTop sz="94626" autoAdjust="0"/>
  </p:normalViewPr>
  <p:slideViewPr>
    <p:cSldViewPr>
      <p:cViewPr varScale="1">
        <p:scale>
          <a:sx n="87" d="100"/>
          <a:sy n="87" d="100"/>
        </p:scale>
        <p:origin x="-10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view3D>
      <c:perspective val="30"/>
    </c:view3D>
    <c:plotArea>
      <c:layout>
        <c:manualLayout>
          <c:layoutTarget val="inner"/>
          <c:xMode val="edge"/>
          <c:yMode val="edge"/>
          <c:x val="0.54499155626020535"/>
          <c:y val="0.10260750058604209"/>
          <c:w val="0.38995617627016965"/>
          <c:h val="0.58921920813915263"/>
        </c:manualLayout>
      </c:layout>
      <c:bar3DChart>
        <c:barDir val="col"/>
        <c:grouping val="standard"/>
        <c:ser>
          <c:idx val="0"/>
          <c:order val="0"/>
          <c:tx>
            <c:strRef>
              <c:f>Аркуш1!$B$1</c:f>
              <c:strCache>
                <c:ptCount val="1"/>
                <c:pt idx="0">
                  <c:v>%</c:v>
                </c:pt>
              </c:strCache>
            </c:strRef>
          </c:tx>
          <c:cat>
            <c:strRef>
              <c:f>Аркуш1!$A$2:$A$6</c:f>
              <c:strCache>
                <c:ptCount val="4"/>
                <c:pt idx="0">
                  <c:v>Загальна задоволеність</c:v>
                </c:pt>
                <c:pt idx="1">
                  <c:v>Змістом  і  якістю</c:v>
                </c:pt>
                <c:pt idx="2">
                  <c:v>Умови  проведення</c:v>
                </c:pt>
                <c:pt idx="3">
                  <c:v>Рівень  підготовленості</c:v>
                </c:pt>
              </c:strCache>
            </c:strRef>
          </c:cat>
          <c:val>
            <c:numRef>
              <c:f>Аркуш1!$B$2:$B$6</c:f>
              <c:numCache>
                <c:formatCode>General</c:formatCode>
                <c:ptCount val="5"/>
                <c:pt idx="0">
                  <c:v>94</c:v>
                </c:pt>
                <c:pt idx="1">
                  <c:v>88</c:v>
                </c:pt>
                <c:pt idx="2">
                  <c:v>97</c:v>
                </c:pt>
                <c:pt idx="3">
                  <c:v>91</c:v>
                </c:pt>
                <c:pt idx="4">
                  <c:v>91</c:v>
                </c:pt>
              </c:numCache>
            </c:numRef>
          </c:val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Стовпець2</c:v>
                </c:pt>
              </c:strCache>
            </c:strRef>
          </c:tx>
          <c:cat>
            <c:strRef>
              <c:f>Аркуш1!$A$2:$A$6</c:f>
              <c:strCache>
                <c:ptCount val="4"/>
                <c:pt idx="0">
                  <c:v>Загальна задоволеність</c:v>
                </c:pt>
                <c:pt idx="1">
                  <c:v>Змістом  і  якістю</c:v>
                </c:pt>
                <c:pt idx="2">
                  <c:v>Умови  проведення</c:v>
                </c:pt>
                <c:pt idx="3">
                  <c:v>Рівень  підготовленості</c:v>
                </c:pt>
              </c:strCache>
            </c:strRef>
          </c:cat>
          <c:val>
            <c:numRef>
              <c:f>Аркуш1!$C$2:$C$6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Стовпець1</c:v>
                </c:pt>
              </c:strCache>
            </c:strRef>
          </c:tx>
          <c:cat>
            <c:strRef>
              <c:f>Аркуш1!$A$2:$A$6</c:f>
              <c:strCache>
                <c:ptCount val="4"/>
                <c:pt idx="0">
                  <c:v>Загальна задоволеність</c:v>
                </c:pt>
                <c:pt idx="1">
                  <c:v>Змістом  і  якістю</c:v>
                </c:pt>
                <c:pt idx="2">
                  <c:v>Умови  проведення</c:v>
                </c:pt>
                <c:pt idx="3">
                  <c:v>Рівень  підготовленості</c:v>
                </c:pt>
              </c:strCache>
            </c:strRef>
          </c:cat>
          <c:val>
            <c:numRef>
              <c:f>Аркуш1!$D$2:$D$6</c:f>
              <c:numCache>
                <c:formatCode>General</c:formatCode>
                <c:ptCount val="5"/>
              </c:numCache>
            </c:numRef>
          </c:val>
        </c:ser>
        <c:shape val="cone"/>
        <c:axId val="84060800"/>
        <c:axId val="85127552"/>
        <c:axId val="72269312"/>
      </c:bar3DChart>
      <c:catAx>
        <c:axId val="84060800"/>
        <c:scaling>
          <c:orientation val="minMax"/>
        </c:scaling>
        <c:axPos val="b"/>
        <c:tickLblPos val="nextTo"/>
        <c:txPr>
          <a:bodyPr/>
          <a:lstStyle/>
          <a:p>
            <a:pPr>
              <a:defRPr sz="1050"/>
            </a:pPr>
            <a:endParaRPr lang="uk-UA"/>
          </a:p>
        </c:txPr>
        <c:crossAx val="85127552"/>
        <c:crosses val="autoZero"/>
        <c:auto val="1"/>
        <c:lblAlgn val="ctr"/>
        <c:lblOffset val="100"/>
      </c:catAx>
      <c:valAx>
        <c:axId val="85127552"/>
        <c:scaling>
          <c:orientation val="minMax"/>
        </c:scaling>
        <c:axPos val="l"/>
        <c:majorGridlines>
          <c:spPr>
            <a:ln>
              <a:solidFill>
                <a:srgbClr val="7FD13B">
                  <a:lumMod val="75000"/>
                </a:srgbClr>
              </a:solidFill>
            </a:ln>
          </c:spPr>
        </c:majorGridlines>
        <c:numFmt formatCode="General" sourceLinked="1"/>
        <c:tickLblPos val="nextTo"/>
        <c:spPr>
          <a:ln w="25400">
            <a:solidFill>
              <a:schemeClr val="accent1">
                <a:lumMod val="75000"/>
              </a:schemeClr>
            </a:solidFill>
          </a:ln>
        </c:spPr>
        <c:txPr>
          <a:bodyPr/>
          <a:lstStyle/>
          <a:p>
            <a:pPr>
              <a:defRPr baseline="0">
                <a:solidFill>
                  <a:srgbClr val="C00000"/>
                </a:solidFill>
              </a:defRPr>
            </a:pPr>
            <a:endParaRPr lang="uk-UA"/>
          </a:p>
        </c:txPr>
        <c:crossAx val="84060800"/>
        <c:crosses val="autoZero"/>
        <c:crossBetween val="between"/>
      </c:valAx>
      <c:serAx>
        <c:axId val="72269312"/>
        <c:scaling>
          <c:orientation val="minMax"/>
        </c:scaling>
        <c:axPos val="b"/>
        <c:tickLblPos val="nextTo"/>
        <c:crossAx val="85127552"/>
        <c:crosses val="autoZero"/>
      </c:serAx>
    </c:plotArea>
    <c:plotVisOnly val="1"/>
  </c:chart>
  <c:txPr>
    <a:bodyPr/>
    <a:lstStyle/>
    <a:p>
      <a:pPr>
        <a:defRPr sz="1800"/>
      </a:pPr>
      <a:endParaRPr lang="uk-UA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78BCD2-0DBB-46F2-A4EF-00AECC0E8203}" type="doc">
      <dgm:prSet loTypeId="urn:microsoft.com/office/officeart/2005/8/layout/pyramid2" loCatId="pyramid" qsTypeId="urn:microsoft.com/office/officeart/2005/8/quickstyle/3d2" qsCatId="3D" csTypeId="urn:microsoft.com/office/officeart/2005/8/colors/accent1_2" csCatId="accent1" phldr="1"/>
      <dgm:spPr/>
    </dgm:pt>
    <dgm:pt modelId="{AD18328E-CB03-4286-A47F-5DEFA6F62C19}">
      <dgm:prSet phldrT="[Текст]"/>
      <dgm:spPr/>
      <dgm:t>
        <a:bodyPr/>
        <a:lstStyle/>
        <a:p>
          <a:r>
            <a:rPr lang="uk-UA" dirty="0" smtClean="0"/>
            <a:t>7. У мене з'явилася нова ідея.  Я знову перейду на перший рівень, щоб навчитися. </a:t>
          </a:r>
          <a:endParaRPr lang="uk-UA" dirty="0"/>
        </a:p>
      </dgm:t>
    </dgm:pt>
    <dgm:pt modelId="{0A759720-D894-45B3-9ACF-15A8A2721544}" type="parTrans" cxnId="{598B6171-8F65-4CFC-94EB-F64FA486A018}">
      <dgm:prSet/>
      <dgm:spPr/>
      <dgm:t>
        <a:bodyPr/>
        <a:lstStyle/>
        <a:p>
          <a:endParaRPr lang="uk-UA"/>
        </a:p>
      </dgm:t>
    </dgm:pt>
    <dgm:pt modelId="{561B3F90-5A1F-48FA-B2C5-728B0DBBF712}" type="sibTrans" cxnId="{598B6171-8F65-4CFC-94EB-F64FA486A018}">
      <dgm:prSet/>
      <dgm:spPr/>
      <dgm:t>
        <a:bodyPr/>
        <a:lstStyle/>
        <a:p>
          <a:endParaRPr lang="uk-UA"/>
        </a:p>
      </dgm:t>
    </dgm:pt>
    <dgm:pt modelId="{AC1BB5CC-BA0E-4B3F-B6D1-042EA822656D}">
      <dgm:prSet phldrT="[Текст]"/>
      <dgm:spPr/>
      <dgm:t>
        <a:bodyPr/>
        <a:lstStyle/>
        <a:p>
          <a:r>
            <a:rPr lang="uk-UA" dirty="0" smtClean="0"/>
            <a:t>6. Я досяг успіху.  Я вже все вмію. Моєю роботою захоплюються.  Я молодець.</a:t>
          </a:r>
          <a:endParaRPr lang="uk-UA" dirty="0"/>
        </a:p>
      </dgm:t>
    </dgm:pt>
    <dgm:pt modelId="{76BD01F8-22F6-4351-84CA-CFC38C44828F}" type="parTrans" cxnId="{5C7C057D-B4BA-4484-B24B-322C93EF9020}">
      <dgm:prSet/>
      <dgm:spPr/>
      <dgm:t>
        <a:bodyPr/>
        <a:lstStyle/>
        <a:p>
          <a:endParaRPr lang="uk-UA"/>
        </a:p>
      </dgm:t>
    </dgm:pt>
    <dgm:pt modelId="{6EF80998-F4A9-436B-BF6B-0294E58E904F}" type="sibTrans" cxnId="{5C7C057D-B4BA-4484-B24B-322C93EF9020}">
      <dgm:prSet/>
      <dgm:spPr/>
      <dgm:t>
        <a:bodyPr/>
        <a:lstStyle/>
        <a:p>
          <a:endParaRPr lang="uk-UA"/>
        </a:p>
      </dgm:t>
    </dgm:pt>
    <dgm:pt modelId="{E8FD03D2-3F77-43D8-A3E4-F1C6BD62A731}">
      <dgm:prSet phldrT="[Текст]"/>
      <dgm:spPr/>
      <dgm:t>
        <a:bodyPr/>
        <a:lstStyle/>
        <a:p>
          <a:r>
            <a:rPr lang="uk-UA" dirty="0" smtClean="0"/>
            <a:t>5. Мені вдалося!  Я багато чого вмію і можу!  У мене є бажання це робити.</a:t>
          </a:r>
          <a:endParaRPr lang="uk-UA" dirty="0"/>
        </a:p>
      </dgm:t>
    </dgm:pt>
    <dgm:pt modelId="{EE47FDE2-BBEC-4FC4-A77C-210363A5D9A6}" type="parTrans" cxnId="{7F5C0521-BC2F-4F29-86CE-CF6CFCD72E80}">
      <dgm:prSet/>
      <dgm:spPr/>
      <dgm:t>
        <a:bodyPr/>
        <a:lstStyle/>
        <a:p>
          <a:endParaRPr lang="uk-UA"/>
        </a:p>
      </dgm:t>
    </dgm:pt>
    <dgm:pt modelId="{C8F1E5A8-279F-4FFF-9823-9ED951F34235}" type="sibTrans" cxnId="{7F5C0521-BC2F-4F29-86CE-CF6CFCD72E80}">
      <dgm:prSet/>
      <dgm:spPr/>
      <dgm:t>
        <a:bodyPr/>
        <a:lstStyle/>
        <a:p>
          <a:endParaRPr lang="uk-UA"/>
        </a:p>
      </dgm:t>
    </dgm:pt>
    <dgm:pt modelId="{F34EC8C9-637D-435A-9545-2FEA7B1E7F09}">
      <dgm:prSet phldrT="[Текст]"/>
      <dgm:spPr/>
      <dgm:t>
        <a:bodyPr/>
        <a:lstStyle/>
        <a:p>
          <a:r>
            <a:rPr lang="uk-UA" dirty="0" smtClean="0"/>
            <a:t>1.Я  хочу  це  робити. Не  можу  дочекатися  поки  почну.</a:t>
          </a:r>
          <a:endParaRPr lang="uk-UA" dirty="0"/>
        </a:p>
      </dgm:t>
    </dgm:pt>
    <dgm:pt modelId="{9DE0E7CB-72DC-4BA2-A091-35BAD03AA2BB}" type="parTrans" cxnId="{98DB5F66-B700-445A-B277-401FA0DFC4A2}">
      <dgm:prSet/>
      <dgm:spPr/>
      <dgm:t>
        <a:bodyPr/>
        <a:lstStyle/>
        <a:p>
          <a:endParaRPr lang="uk-UA"/>
        </a:p>
      </dgm:t>
    </dgm:pt>
    <dgm:pt modelId="{52F6CECD-D02A-4906-87DE-54DDF9916E2F}" type="sibTrans" cxnId="{98DB5F66-B700-445A-B277-401FA0DFC4A2}">
      <dgm:prSet/>
      <dgm:spPr/>
      <dgm:t>
        <a:bodyPr/>
        <a:lstStyle/>
        <a:p>
          <a:endParaRPr lang="uk-UA"/>
        </a:p>
      </dgm:t>
    </dgm:pt>
    <dgm:pt modelId="{3729851F-E798-4F60-9DC1-0F438AA9B496}">
      <dgm:prSet phldrT="[Текст]"/>
      <dgm:spPr/>
      <dgm:t>
        <a:bodyPr/>
        <a:lstStyle/>
        <a:p>
          <a:r>
            <a:rPr lang="uk-UA" dirty="0" smtClean="0"/>
            <a:t>4.Я спробував, і мені це вдалося. Може варто  продовжити.</a:t>
          </a:r>
          <a:endParaRPr lang="uk-UA" dirty="0"/>
        </a:p>
      </dgm:t>
    </dgm:pt>
    <dgm:pt modelId="{DB303A95-7498-4AA1-8F70-448A5D2F5C49}" type="parTrans" cxnId="{250EB7F6-AAB6-462E-9556-8A68A3DCD632}">
      <dgm:prSet/>
      <dgm:spPr/>
      <dgm:t>
        <a:bodyPr/>
        <a:lstStyle/>
        <a:p>
          <a:endParaRPr lang="uk-UA"/>
        </a:p>
      </dgm:t>
    </dgm:pt>
    <dgm:pt modelId="{6CB10F99-0F03-42E0-8EDB-E438E30BBEF5}" type="sibTrans" cxnId="{250EB7F6-AAB6-462E-9556-8A68A3DCD632}">
      <dgm:prSet/>
      <dgm:spPr/>
      <dgm:t>
        <a:bodyPr/>
        <a:lstStyle/>
        <a:p>
          <a:endParaRPr lang="uk-UA"/>
        </a:p>
      </dgm:t>
    </dgm:pt>
    <dgm:pt modelId="{3C9B0330-C044-4C1F-B1E9-8EC7745B249B}">
      <dgm:prSet phldrT="[Текст]"/>
      <dgm:spPr/>
      <dgm:t>
        <a:bodyPr/>
        <a:lstStyle/>
        <a:p>
          <a:r>
            <a:rPr lang="uk-UA" dirty="0" smtClean="0"/>
            <a:t>3. У мене  нічого не виходить. Я багато чого не вмію.(Важливо не кинути справу на цьому рівні)</a:t>
          </a:r>
          <a:endParaRPr lang="uk-UA" dirty="0"/>
        </a:p>
      </dgm:t>
    </dgm:pt>
    <dgm:pt modelId="{F7ADCAE8-7584-425C-A3D4-8D79BB861E26}" type="parTrans" cxnId="{53C894B9-A0E8-4507-A1A0-4118486F2EF7}">
      <dgm:prSet/>
      <dgm:spPr/>
      <dgm:t>
        <a:bodyPr/>
        <a:lstStyle/>
        <a:p>
          <a:endParaRPr lang="uk-UA"/>
        </a:p>
      </dgm:t>
    </dgm:pt>
    <dgm:pt modelId="{56FAF8DB-EF63-4192-9E42-A69F5EE06CA7}" type="sibTrans" cxnId="{53C894B9-A0E8-4507-A1A0-4118486F2EF7}">
      <dgm:prSet/>
      <dgm:spPr/>
      <dgm:t>
        <a:bodyPr/>
        <a:lstStyle/>
        <a:p>
          <a:endParaRPr lang="uk-UA"/>
        </a:p>
      </dgm:t>
    </dgm:pt>
    <dgm:pt modelId="{D0F18105-9286-4790-8A2E-FF78FDBDF44C}">
      <dgm:prSet phldrT="[Текст]"/>
      <dgm:spPr/>
      <dgm:t>
        <a:bodyPr/>
        <a:lstStyle/>
        <a:p>
          <a:r>
            <a:rPr lang="uk-UA" dirty="0" smtClean="0"/>
            <a:t>2.Це  складніше, ніж  я  думав.</a:t>
          </a:r>
          <a:endParaRPr lang="uk-UA" dirty="0"/>
        </a:p>
      </dgm:t>
    </dgm:pt>
    <dgm:pt modelId="{FE50CD1D-0400-4FF6-B023-7BB4F7ADF0BD}" type="parTrans" cxnId="{DC8C54D8-0708-4479-BCD3-451D84C021EA}">
      <dgm:prSet/>
      <dgm:spPr/>
      <dgm:t>
        <a:bodyPr/>
        <a:lstStyle/>
        <a:p>
          <a:endParaRPr lang="uk-UA"/>
        </a:p>
      </dgm:t>
    </dgm:pt>
    <dgm:pt modelId="{DE05B63A-B9EE-4D37-B7FB-45C7ACD09E35}" type="sibTrans" cxnId="{DC8C54D8-0708-4479-BCD3-451D84C021EA}">
      <dgm:prSet/>
      <dgm:spPr/>
      <dgm:t>
        <a:bodyPr/>
        <a:lstStyle/>
        <a:p>
          <a:endParaRPr lang="uk-UA"/>
        </a:p>
      </dgm:t>
    </dgm:pt>
    <dgm:pt modelId="{19D18150-181A-4882-8DA0-DAF61F3E1BE6}" type="pres">
      <dgm:prSet presAssocID="{5F78BCD2-0DBB-46F2-A4EF-00AECC0E8203}" presName="compositeShape" presStyleCnt="0">
        <dgm:presLayoutVars>
          <dgm:dir/>
          <dgm:resizeHandles/>
        </dgm:presLayoutVars>
      </dgm:prSet>
      <dgm:spPr/>
    </dgm:pt>
    <dgm:pt modelId="{DBAC2992-4045-42E4-B5C5-8EE6D4479E10}" type="pres">
      <dgm:prSet presAssocID="{5F78BCD2-0DBB-46F2-A4EF-00AECC0E8203}" presName="pyramid" presStyleLbl="node1" presStyleIdx="0" presStyleCnt="1"/>
      <dgm:spPr/>
    </dgm:pt>
    <dgm:pt modelId="{9F41F2B1-77C3-4257-96C5-2617CC1E9060}" type="pres">
      <dgm:prSet presAssocID="{5F78BCD2-0DBB-46F2-A4EF-00AECC0E8203}" presName="theList" presStyleCnt="0"/>
      <dgm:spPr/>
    </dgm:pt>
    <dgm:pt modelId="{B3D4D9E5-581C-49E4-8CAB-C753193D4FA3}" type="pres">
      <dgm:prSet presAssocID="{AD18328E-CB03-4286-A47F-5DEFA6F62C19}" presName="aNode" presStyleLbl="fgAcc1" presStyleIdx="0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E45C62E-3A31-4A91-B3C8-48DB387F2F95}" type="pres">
      <dgm:prSet presAssocID="{AD18328E-CB03-4286-A47F-5DEFA6F62C19}" presName="aSpace" presStyleCnt="0"/>
      <dgm:spPr/>
    </dgm:pt>
    <dgm:pt modelId="{E65B6078-DE81-484C-91FC-F9B6AC0CBDBE}" type="pres">
      <dgm:prSet presAssocID="{AC1BB5CC-BA0E-4B3F-B6D1-042EA822656D}" presName="aNode" presStyleLbl="fgAcc1" presStyleIdx="1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49777E7-4C3E-4865-8A80-9DE0936EC142}" type="pres">
      <dgm:prSet presAssocID="{AC1BB5CC-BA0E-4B3F-B6D1-042EA822656D}" presName="aSpace" presStyleCnt="0"/>
      <dgm:spPr/>
    </dgm:pt>
    <dgm:pt modelId="{7C554282-19D7-4462-B429-D2F3933805A6}" type="pres">
      <dgm:prSet presAssocID="{E8FD03D2-3F77-43D8-A3E4-F1C6BD62A731}" presName="aNode" presStyleLbl="fgAcc1" presStyleIdx="2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7AE4600-C398-43A3-BB73-95297827B1BD}" type="pres">
      <dgm:prSet presAssocID="{E8FD03D2-3F77-43D8-A3E4-F1C6BD62A731}" presName="aSpace" presStyleCnt="0"/>
      <dgm:spPr/>
    </dgm:pt>
    <dgm:pt modelId="{B7D560C1-CD4A-44B1-95D9-B60FB01B5764}" type="pres">
      <dgm:prSet presAssocID="{3729851F-E798-4F60-9DC1-0F438AA9B496}" presName="aNode" presStyleLbl="fgAcc1" presStyleIdx="3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DF899AA-3698-418B-89C0-B19F6A82750F}" type="pres">
      <dgm:prSet presAssocID="{3729851F-E798-4F60-9DC1-0F438AA9B496}" presName="aSpace" presStyleCnt="0"/>
      <dgm:spPr/>
    </dgm:pt>
    <dgm:pt modelId="{3FAF7C4B-7C3C-4B8A-B1B1-8CE5831BE76F}" type="pres">
      <dgm:prSet presAssocID="{3C9B0330-C044-4C1F-B1E9-8EC7745B249B}" presName="aNode" presStyleLbl="fgAcc1" presStyleIdx="4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1D76813-9CB0-4C09-ACEC-A2880ED73595}" type="pres">
      <dgm:prSet presAssocID="{3C9B0330-C044-4C1F-B1E9-8EC7745B249B}" presName="aSpace" presStyleCnt="0"/>
      <dgm:spPr/>
    </dgm:pt>
    <dgm:pt modelId="{CDC1CBEE-84BD-4DA5-BA57-794583214315}" type="pres">
      <dgm:prSet presAssocID="{D0F18105-9286-4790-8A2E-FF78FDBDF44C}" presName="aNode" presStyleLbl="fgAcc1" presStyleIdx="5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25479CA-1BB4-41A8-BB3F-4D00EB074399}" type="pres">
      <dgm:prSet presAssocID="{D0F18105-9286-4790-8A2E-FF78FDBDF44C}" presName="aSpace" presStyleCnt="0"/>
      <dgm:spPr/>
    </dgm:pt>
    <dgm:pt modelId="{73A51038-15C0-4EA7-B92D-5743F64850AC}" type="pres">
      <dgm:prSet presAssocID="{F34EC8C9-637D-435A-9545-2FEA7B1E7F09}" presName="aNode" presStyleLbl="fgAcc1" presStyleIdx="6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2CC7581-DBF6-457A-9117-53EE7EF4EEB7}" type="pres">
      <dgm:prSet presAssocID="{F34EC8C9-637D-435A-9545-2FEA7B1E7F09}" presName="aSpace" presStyleCnt="0"/>
      <dgm:spPr/>
    </dgm:pt>
  </dgm:ptLst>
  <dgm:cxnLst>
    <dgm:cxn modelId="{DC8C54D8-0708-4479-BCD3-451D84C021EA}" srcId="{5F78BCD2-0DBB-46F2-A4EF-00AECC0E8203}" destId="{D0F18105-9286-4790-8A2E-FF78FDBDF44C}" srcOrd="5" destOrd="0" parTransId="{FE50CD1D-0400-4FF6-B023-7BB4F7ADF0BD}" sibTransId="{DE05B63A-B9EE-4D37-B7FB-45C7ACD09E35}"/>
    <dgm:cxn modelId="{7975A67C-E392-4D88-9475-BDE7412A8C9D}" type="presOf" srcId="{5F78BCD2-0DBB-46F2-A4EF-00AECC0E8203}" destId="{19D18150-181A-4882-8DA0-DAF61F3E1BE6}" srcOrd="0" destOrd="0" presId="urn:microsoft.com/office/officeart/2005/8/layout/pyramid2"/>
    <dgm:cxn modelId="{98DB5F66-B700-445A-B277-401FA0DFC4A2}" srcId="{5F78BCD2-0DBB-46F2-A4EF-00AECC0E8203}" destId="{F34EC8C9-637D-435A-9545-2FEA7B1E7F09}" srcOrd="6" destOrd="0" parTransId="{9DE0E7CB-72DC-4BA2-A091-35BAD03AA2BB}" sibTransId="{52F6CECD-D02A-4906-87DE-54DDF9916E2F}"/>
    <dgm:cxn modelId="{598B6171-8F65-4CFC-94EB-F64FA486A018}" srcId="{5F78BCD2-0DBB-46F2-A4EF-00AECC0E8203}" destId="{AD18328E-CB03-4286-A47F-5DEFA6F62C19}" srcOrd="0" destOrd="0" parTransId="{0A759720-D894-45B3-9ACF-15A8A2721544}" sibTransId="{561B3F90-5A1F-48FA-B2C5-728B0DBBF712}"/>
    <dgm:cxn modelId="{1977518D-EE9D-45A2-BE56-5AD776F1A6E5}" type="presOf" srcId="{AD18328E-CB03-4286-A47F-5DEFA6F62C19}" destId="{B3D4D9E5-581C-49E4-8CAB-C753193D4FA3}" srcOrd="0" destOrd="0" presId="urn:microsoft.com/office/officeart/2005/8/layout/pyramid2"/>
    <dgm:cxn modelId="{250EB7F6-AAB6-462E-9556-8A68A3DCD632}" srcId="{5F78BCD2-0DBB-46F2-A4EF-00AECC0E8203}" destId="{3729851F-E798-4F60-9DC1-0F438AA9B496}" srcOrd="3" destOrd="0" parTransId="{DB303A95-7498-4AA1-8F70-448A5D2F5C49}" sibTransId="{6CB10F99-0F03-42E0-8EDB-E438E30BBEF5}"/>
    <dgm:cxn modelId="{EEFF6922-C06C-404B-A3E9-D9D26765D0E1}" type="presOf" srcId="{F34EC8C9-637D-435A-9545-2FEA7B1E7F09}" destId="{73A51038-15C0-4EA7-B92D-5743F64850AC}" srcOrd="0" destOrd="0" presId="urn:microsoft.com/office/officeart/2005/8/layout/pyramid2"/>
    <dgm:cxn modelId="{6B78E621-91A4-477C-A875-64DFF4FFB4FF}" type="presOf" srcId="{3729851F-E798-4F60-9DC1-0F438AA9B496}" destId="{B7D560C1-CD4A-44B1-95D9-B60FB01B5764}" srcOrd="0" destOrd="0" presId="urn:microsoft.com/office/officeart/2005/8/layout/pyramid2"/>
    <dgm:cxn modelId="{14DBD7A8-789B-4475-851D-2C7E42417621}" type="presOf" srcId="{D0F18105-9286-4790-8A2E-FF78FDBDF44C}" destId="{CDC1CBEE-84BD-4DA5-BA57-794583214315}" srcOrd="0" destOrd="0" presId="urn:microsoft.com/office/officeart/2005/8/layout/pyramid2"/>
    <dgm:cxn modelId="{465FADB2-24FD-4974-8A25-8BB669CFA63F}" type="presOf" srcId="{AC1BB5CC-BA0E-4B3F-B6D1-042EA822656D}" destId="{E65B6078-DE81-484C-91FC-F9B6AC0CBDBE}" srcOrd="0" destOrd="0" presId="urn:microsoft.com/office/officeart/2005/8/layout/pyramid2"/>
    <dgm:cxn modelId="{5C7C057D-B4BA-4484-B24B-322C93EF9020}" srcId="{5F78BCD2-0DBB-46F2-A4EF-00AECC0E8203}" destId="{AC1BB5CC-BA0E-4B3F-B6D1-042EA822656D}" srcOrd="1" destOrd="0" parTransId="{76BD01F8-22F6-4351-84CA-CFC38C44828F}" sibTransId="{6EF80998-F4A9-436B-BF6B-0294E58E904F}"/>
    <dgm:cxn modelId="{9B7F8648-34B8-4F7C-BDD0-234B714997D7}" type="presOf" srcId="{E8FD03D2-3F77-43D8-A3E4-F1C6BD62A731}" destId="{7C554282-19D7-4462-B429-D2F3933805A6}" srcOrd="0" destOrd="0" presId="urn:microsoft.com/office/officeart/2005/8/layout/pyramid2"/>
    <dgm:cxn modelId="{D4261B99-7061-46F5-9807-2171BD611D6C}" type="presOf" srcId="{3C9B0330-C044-4C1F-B1E9-8EC7745B249B}" destId="{3FAF7C4B-7C3C-4B8A-B1B1-8CE5831BE76F}" srcOrd="0" destOrd="0" presId="urn:microsoft.com/office/officeart/2005/8/layout/pyramid2"/>
    <dgm:cxn modelId="{53C894B9-A0E8-4507-A1A0-4118486F2EF7}" srcId="{5F78BCD2-0DBB-46F2-A4EF-00AECC0E8203}" destId="{3C9B0330-C044-4C1F-B1E9-8EC7745B249B}" srcOrd="4" destOrd="0" parTransId="{F7ADCAE8-7584-425C-A3D4-8D79BB861E26}" sibTransId="{56FAF8DB-EF63-4192-9E42-A69F5EE06CA7}"/>
    <dgm:cxn modelId="{7F5C0521-BC2F-4F29-86CE-CF6CFCD72E80}" srcId="{5F78BCD2-0DBB-46F2-A4EF-00AECC0E8203}" destId="{E8FD03D2-3F77-43D8-A3E4-F1C6BD62A731}" srcOrd="2" destOrd="0" parTransId="{EE47FDE2-BBEC-4FC4-A77C-210363A5D9A6}" sibTransId="{C8F1E5A8-279F-4FFF-9823-9ED951F34235}"/>
    <dgm:cxn modelId="{5188DC05-FBAD-404F-A96A-504A6EBBC2CB}" type="presParOf" srcId="{19D18150-181A-4882-8DA0-DAF61F3E1BE6}" destId="{DBAC2992-4045-42E4-B5C5-8EE6D4479E10}" srcOrd="0" destOrd="0" presId="urn:microsoft.com/office/officeart/2005/8/layout/pyramid2"/>
    <dgm:cxn modelId="{E2AFA5B9-5C57-4686-A594-0D30E19B12F8}" type="presParOf" srcId="{19D18150-181A-4882-8DA0-DAF61F3E1BE6}" destId="{9F41F2B1-77C3-4257-96C5-2617CC1E9060}" srcOrd="1" destOrd="0" presId="urn:microsoft.com/office/officeart/2005/8/layout/pyramid2"/>
    <dgm:cxn modelId="{E153AE87-52D3-4816-8699-9C7A1367B77C}" type="presParOf" srcId="{9F41F2B1-77C3-4257-96C5-2617CC1E9060}" destId="{B3D4D9E5-581C-49E4-8CAB-C753193D4FA3}" srcOrd="0" destOrd="0" presId="urn:microsoft.com/office/officeart/2005/8/layout/pyramid2"/>
    <dgm:cxn modelId="{BA40AB6C-81D3-4112-8528-5C03B1C75EC3}" type="presParOf" srcId="{9F41F2B1-77C3-4257-96C5-2617CC1E9060}" destId="{3E45C62E-3A31-4A91-B3C8-48DB387F2F95}" srcOrd="1" destOrd="0" presId="urn:microsoft.com/office/officeart/2005/8/layout/pyramid2"/>
    <dgm:cxn modelId="{F33BD8EE-1D5C-44BA-95E6-71873529DC2B}" type="presParOf" srcId="{9F41F2B1-77C3-4257-96C5-2617CC1E9060}" destId="{E65B6078-DE81-484C-91FC-F9B6AC0CBDBE}" srcOrd="2" destOrd="0" presId="urn:microsoft.com/office/officeart/2005/8/layout/pyramid2"/>
    <dgm:cxn modelId="{B6FE34B8-3252-4E56-8F28-9A96DD429582}" type="presParOf" srcId="{9F41F2B1-77C3-4257-96C5-2617CC1E9060}" destId="{F49777E7-4C3E-4865-8A80-9DE0936EC142}" srcOrd="3" destOrd="0" presId="urn:microsoft.com/office/officeart/2005/8/layout/pyramid2"/>
    <dgm:cxn modelId="{4E2DE704-D535-4858-BBF7-D627A2A8CE5C}" type="presParOf" srcId="{9F41F2B1-77C3-4257-96C5-2617CC1E9060}" destId="{7C554282-19D7-4462-B429-D2F3933805A6}" srcOrd="4" destOrd="0" presId="urn:microsoft.com/office/officeart/2005/8/layout/pyramid2"/>
    <dgm:cxn modelId="{CB6D6264-68D4-4FA1-8EF6-33BACC1B27A3}" type="presParOf" srcId="{9F41F2B1-77C3-4257-96C5-2617CC1E9060}" destId="{37AE4600-C398-43A3-BB73-95297827B1BD}" srcOrd="5" destOrd="0" presId="urn:microsoft.com/office/officeart/2005/8/layout/pyramid2"/>
    <dgm:cxn modelId="{86014D41-271F-4974-A9A8-FD98AF9BBCAF}" type="presParOf" srcId="{9F41F2B1-77C3-4257-96C5-2617CC1E9060}" destId="{B7D560C1-CD4A-44B1-95D9-B60FB01B5764}" srcOrd="6" destOrd="0" presId="urn:microsoft.com/office/officeart/2005/8/layout/pyramid2"/>
    <dgm:cxn modelId="{B4055061-E7B1-49B9-AA5B-356D115BF852}" type="presParOf" srcId="{9F41F2B1-77C3-4257-96C5-2617CC1E9060}" destId="{8DF899AA-3698-418B-89C0-B19F6A82750F}" srcOrd="7" destOrd="0" presId="urn:microsoft.com/office/officeart/2005/8/layout/pyramid2"/>
    <dgm:cxn modelId="{1745E9DC-593D-451E-BDE1-7E94FB4623E1}" type="presParOf" srcId="{9F41F2B1-77C3-4257-96C5-2617CC1E9060}" destId="{3FAF7C4B-7C3C-4B8A-B1B1-8CE5831BE76F}" srcOrd="8" destOrd="0" presId="urn:microsoft.com/office/officeart/2005/8/layout/pyramid2"/>
    <dgm:cxn modelId="{6E48DFAD-8A01-4CF6-ACD2-D993778286E4}" type="presParOf" srcId="{9F41F2B1-77C3-4257-96C5-2617CC1E9060}" destId="{51D76813-9CB0-4C09-ACEC-A2880ED73595}" srcOrd="9" destOrd="0" presId="urn:microsoft.com/office/officeart/2005/8/layout/pyramid2"/>
    <dgm:cxn modelId="{D6B992F0-0B99-44F7-A67A-472A80134FE4}" type="presParOf" srcId="{9F41F2B1-77C3-4257-96C5-2617CC1E9060}" destId="{CDC1CBEE-84BD-4DA5-BA57-794583214315}" srcOrd="10" destOrd="0" presId="urn:microsoft.com/office/officeart/2005/8/layout/pyramid2"/>
    <dgm:cxn modelId="{614DBECF-55BF-4D98-8A2E-645CDA8EFB0B}" type="presParOf" srcId="{9F41F2B1-77C3-4257-96C5-2617CC1E9060}" destId="{425479CA-1BB4-41A8-BB3F-4D00EB074399}" srcOrd="11" destOrd="0" presId="urn:microsoft.com/office/officeart/2005/8/layout/pyramid2"/>
    <dgm:cxn modelId="{5F06FEC4-31D9-401D-82AC-F9D410EC8306}" type="presParOf" srcId="{9F41F2B1-77C3-4257-96C5-2617CC1E9060}" destId="{73A51038-15C0-4EA7-B92D-5743F64850AC}" srcOrd="12" destOrd="0" presId="urn:microsoft.com/office/officeart/2005/8/layout/pyramid2"/>
    <dgm:cxn modelId="{06D78654-2CB7-46D3-A504-DEAD5E5FB0FD}" type="presParOf" srcId="{9F41F2B1-77C3-4257-96C5-2617CC1E9060}" destId="{D2CC7581-DBF6-457A-9117-53EE7EF4EEB7}" srcOrd="13" destOrd="0" presId="urn:microsoft.com/office/officeart/2005/8/layout/pyramid2"/>
  </dgm:cxnLst>
  <dgm:bg>
    <a:noFill/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F1F616-5E70-4CC8-9F40-1327A2FEE8E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843E08F-5655-48FD-8FA7-12E3FB6C0636}">
      <dgm:prSet phldrT="[Текст]" custT="1"/>
      <dgm:spPr/>
      <dgm:t>
        <a:bodyPr/>
        <a:lstStyle/>
        <a:p>
          <a:r>
            <a:rPr lang="uk-UA" sz="1800" dirty="0" smtClean="0"/>
            <a:t>Робота  гуртка</a:t>
          </a:r>
          <a:endParaRPr lang="uk-UA" sz="1800" dirty="0"/>
        </a:p>
      </dgm:t>
    </dgm:pt>
    <dgm:pt modelId="{FF4A6B17-7AAB-4CF7-85B7-224E4DB4D6F9}" type="parTrans" cxnId="{5578F471-1A80-4C90-940A-58152F5BBE51}">
      <dgm:prSet/>
      <dgm:spPr/>
      <dgm:t>
        <a:bodyPr/>
        <a:lstStyle/>
        <a:p>
          <a:endParaRPr lang="uk-UA"/>
        </a:p>
      </dgm:t>
    </dgm:pt>
    <dgm:pt modelId="{767F5441-CFCF-43E1-BEB3-22D301C7EEAE}" type="sibTrans" cxnId="{5578F471-1A80-4C90-940A-58152F5BBE51}">
      <dgm:prSet/>
      <dgm:spPr/>
      <dgm:t>
        <a:bodyPr/>
        <a:lstStyle/>
        <a:p>
          <a:endParaRPr lang="uk-UA"/>
        </a:p>
      </dgm:t>
    </dgm:pt>
    <dgm:pt modelId="{BF37260E-6764-401B-B126-F26C964031A6}">
      <dgm:prSet phldrT="[Текст]"/>
      <dgm:spPr/>
      <dgm:t>
        <a:bodyPr/>
        <a:lstStyle/>
        <a:p>
          <a:r>
            <a:rPr lang="uk-UA" smtClean="0"/>
            <a:t>Семінари-практикуми</a:t>
          </a:r>
          <a:endParaRPr lang="uk-UA" dirty="0"/>
        </a:p>
      </dgm:t>
    </dgm:pt>
    <dgm:pt modelId="{4F5620BA-2F16-442A-BCA0-F7A936E89503}" type="parTrans" cxnId="{705675A6-ECFA-4613-993C-2EDA13EF3504}">
      <dgm:prSet/>
      <dgm:spPr/>
      <dgm:t>
        <a:bodyPr/>
        <a:lstStyle/>
        <a:p>
          <a:endParaRPr lang="uk-UA"/>
        </a:p>
      </dgm:t>
    </dgm:pt>
    <dgm:pt modelId="{52900B0B-6108-4546-8B58-FDE9ECECC7EE}" type="sibTrans" cxnId="{705675A6-ECFA-4613-993C-2EDA13EF3504}">
      <dgm:prSet/>
      <dgm:spPr/>
      <dgm:t>
        <a:bodyPr/>
        <a:lstStyle/>
        <a:p>
          <a:endParaRPr lang="uk-UA"/>
        </a:p>
      </dgm:t>
    </dgm:pt>
    <dgm:pt modelId="{3E924CBE-27F4-4884-9DF9-8706256B728C}">
      <dgm:prSet phldrT="[Текст]"/>
      <dgm:spPr/>
      <dgm:t>
        <a:bodyPr/>
        <a:lstStyle/>
        <a:p>
          <a:r>
            <a:rPr lang="uk-UA" dirty="0" smtClean="0"/>
            <a:t>Позакласна  робота </a:t>
          </a:r>
          <a:endParaRPr lang="uk-UA" dirty="0"/>
        </a:p>
      </dgm:t>
    </dgm:pt>
    <dgm:pt modelId="{23C6296E-F497-4F01-A1E0-40E4D3404531}" type="parTrans" cxnId="{5E880E17-A0E2-4A4D-80D4-758E6B0067AF}">
      <dgm:prSet/>
      <dgm:spPr/>
      <dgm:t>
        <a:bodyPr/>
        <a:lstStyle/>
        <a:p>
          <a:endParaRPr lang="uk-UA"/>
        </a:p>
      </dgm:t>
    </dgm:pt>
    <dgm:pt modelId="{183E7BC5-6FEF-459E-962B-DD381C004691}" type="sibTrans" cxnId="{5E880E17-A0E2-4A4D-80D4-758E6B0067AF}">
      <dgm:prSet/>
      <dgm:spPr/>
      <dgm:t>
        <a:bodyPr/>
        <a:lstStyle/>
        <a:p>
          <a:endParaRPr lang="uk-UA"/>
        </a:p>
      </dgm:t>
    </dgm:pt>
    <dgm:pt modelId="{8AC4010A-E5C5-41F7-A7D7-DBA98A0A99CF}">
      <dgm:prSet phldrT="[Текст]"/>
      <dgm:spPr/>
      <dgm:t>
        <a:bodyPr/>
        <a:lstStyle/>
        <a:p>
          <a:r>
            <a:rPr lang="uk-UA" dirty="0" smtClean="0"/>
            <a:t>Урок</a:t>
          </a:r>
          <a:r>
            <a:rPr lang="en-US" dirty="0" smtClean="0"/>
            <a:t> </a:t>
          </a:r>
          <a:r>
            <a:rPr lang="uk-UA" dirty="0" smtClean="0"/>
            <a:t>: урок-вікторина, урок-змагання, </a:t>
          </a:r>
        </a:p>
        <a:p>
          <a:r>
            <a:rPr lang="uk-UA" dirty="0" smtClean="0"/>
            <a:t>урок-конкурс, урок  громадський  захист  проектів,</a:t>
          </a:r>
        </a:p>
        <a:p>
          <a:r>
            <a:rPr lang="uk-UA" dirty="0" smtClean="0"/>
            <a:t> інтегрований  урок </a:t>
          </a:r>
          <a:endParaRPr lang="uk-UA" dirty="0"/>
        </a:p>
      </dgm:t>
    </dgm:pt>
    <dgm:pt modelId="{4A75DED3-B7B4-4B83-A3FC-44E3D7B8D679}" type="sibTrans" cxnId="{D7C13A83-80EA-44D7-8FC3-BD743B7F3720}">
      <dgm:prSet/>
      <dgm:spPr/>
      <dgm:t>
        <a:bodyPr/>
        <a:lstStyle/>
        <a:p>
          <a:endParaRPr lang="uk-UA"/>
        </a:p>
      </dgm:t>
    </dgm:pt>
    <dgm:pt modelId="{6EC984F9-C65F-4FBF-8B65-B60028066CE3}" type="parTrans" cxnId="{D7C13A83-80EA-44D7-8FC3-BD743B7F3720}">
      <dgm:prSet/>
      <dgm:spPr/>
      <dgm:t>
        <a:bodyPr/>
        <a:lstStyle/>
        <a:p>
          <a:endParaRPr lang="uk-UA"/>
        </a:p>
      </dgm:t>
    </dgm:pt>
    <dgm:pt modelId="{ABBCBA90-BEB8-4681-9746-ADA56DAF62EE}" type="pres">
      <dgm:prSet presAssocID="{C5F1F616-5E70-4CC8-9F40-1327A2FEE8E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C06A5D5-5F6A-4633-B6CF-2BAE8D748CFF}" type="pres">
      <dgm:prSet presAssocID="{8AC4010A-E5C5-41F7-A7D7-DBA98A0A99CF}" presName="parentLin" presStyleCnt="0"/>
      <dgm:spPr/>
    </dgm:pt>
    <dgm:pt modelId="{BE0E2419-AC56-4139-80C2-DE2E362AC2E6}" type="pres">
      <dgm:prSet presAssocID="{8AC4010A-E5C5-41F7-A7D7-DBA98A0A99CF}" presName="parentLeftMargin" presStyleLbl="node1" presStyleIdx="0" presStyleCnt="4"/>
      <dgm:spPr/>
      <dgm:t>
        <a:bodyPr/>
        <a:lstStyle/>
        <a:p>
          <a:endParaRPr lang="uk-UA"/>
        </a:p>
      </dgm:t>
    </dgm:pt>
    <dgm:pt modelId="{6C6E4507-E2C2-4336-9B13-07FC9992651D}" type="pres">
      <dgm:prSet presAssocID="{8AC4010A-E5C5-41F7-A7D7-DBA98A0A99CF}" presName="parentText" presStyleLbl="node1" presStyleIdx="0" presStyleCnt="4" custScaleY="20702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7EB23D3-ABF7-41D6-BA1D-87788B6C8E8F}" type="pres">
      <dgm:prSet presAssocID="{8AC4010A-E5C5-41F7-A7D7-DBA98A0A99CF}" presName="negativeSpace" presStyleCnt="0"/>
      <dgm:spPr/>
    </dgm:pt>
    <dgm:pt modelId="{16357931-16B6-4957-95C2-D32768077145}" type="pres">
      <dgm:prSet presAssocID="{8AC4010A-E5C5-41F7-A7D7-DBA98A0A99CF}" presName="childText" presStyleLbl="conFgAcc1" presStyleIdx="0" presStyleCnt="4">
        <dgm:presLayoutVars>
          <dgm:bulletEnabled val="1"/>
        </dgm:presLayoutVars>
      </dgm:prSet>
      <dgm:spPr/>
    </dgm:pt>
    <dgm:pt modelId="{826D1386-D6F6-42F2-BC86-E4465AAB8F61}" type="pres">
      <dgm:prSet presAssocID="{4A75DED3-B7B4-4B83-A3FC-44E3D7B8D679}" presName="spaceBetweenRectangles" presStyleCnt="0"/>
      <dgm:spPr/>
    </dgm:pt>
    <dgm:pt modelId="{D7FB173B-3287-45A3-A39D-247A44675954}" type="pres">
      <dgm:prSet presAssocID="{3E924CBE-27F4-4884-9DF9-8706256B728C}" presName="parentLin" presStyleCnt="0"/>
      <dgm:spPr/>
    </dgm:pt>
    <dgm:pt modelId="{89BB1DD4-3F29-46CA-9C2C-B4D2407ABCF3}" type="pres">
      <dgm:prSet presAssocID="{3E924CBE-27F4-4884-9DF9-8706256B728C}" presName="parentLeftMargin" presStyleLbl="node1" presStyleIdx="0" presStyleCnt="4"/>
      <dgm:spPr/>
      <dgm:t>
        <a:bodyPr/>
        <a:lstStyle/>
        <a:p>
          <a:endParaRPr lang="uk-UA"/>
        </a:p>
      </dgm:t>
    </dgm:pt>
    <dgm:pt modelId="{3325BB0F-938B-4B67-BC7A-1D789030E6FA}" type="pres">
      <dgm:prSet presAssocID="{3E924CBE-27F4-4884-9DF9-8706256B728C}" presName="parentText" presStyleLbl="node1" presStyleIdx="1" presStyleCnt="4" custScaleY="168048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3BD5E81-3930-4DAD-92C8-5FB8794DDD19}" type="pres">
      <dgm:prSet presAssocID="{3E924CBE-27F4-4884-9DF9-8706256B728C}" presName="negativeSpace" presStyleCnt="0"/>
      <dgm:spPr/>
    </dgm:pt>
    <dgm:pt modelId="{8004B593-B0E2-4C83-BC5A-4A929067A001}" type="pres">
      <dgm:prSet presAssocID="{3E924CBE-27F4-4884-9DF9-8706256B728C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BD1E280-A259-4651-B9F0-FB843DAB07D0}" type="pres">
      <dgm:prSet presAssocID="{183E7BC5-6FEF-459E-962B-DD381C004691}" presName="spaceBetweenRectangles" presStyleCnt="0"/>
      <dgm:spPr/>
    </dgm:pt>
    <dgm:pt modelId="{FBE0FED6-A98E-4CE6-835E-0F86E307FE4A}" type="pres">
      <dgm:prSet presAssocID="{7843E08F-5655-48FD-8FA7-12E3FB6C0636}" presName="parentLin" presStyleCnt="0"/>
      <dgm:spPr/>
    </dgm:pt>
    <dgm:pt modelId="{F4C27D85-2E7D-421F-92E5-0D87120866D8}" type="pres">
      <dgm:prSet presAssocID="{7843E08F-5655-48FD-8FA7-12E3FB6C0636}" presName="parentLeftMargin" presStyleLbl="node1" presStyleIdx="1" presStyleCnt="4"/>
      <dgm:spPr/>
      <dgm:t>
        <a:bodyPr/>
        <a:lstStyle/>
        <a:p>
          <a:endParaRPr lang="uk-UA"/>
        </a:p>
      </dgm:t>
    </dgm:pt>
    <dgm:pt modelId="{574BAF51-9E0F-4B88-95AC-B9C3E6C8BBCC}" type="pres">
      <dgm:prSet presAssocID="{7843E08F-5655-48FD-8FA7-12E3FB6C0636}" presName="parentText" presStyleLbl="node1" presStyleIdx="2" presStyleCnt="4" custScaleY="162799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CB91709-03F6-4E9B-A330-FE09573FFA03}" type="pres">
      <dgm:prSet presAssocID="{7843E08F-5655-48FD-8FA7-12E3FB6C0636}" presName="negativeSpace" presStyleCnt="0"/>
      <dgm:spPr/>
    </dgm:pt>
    <dgm:pt modelId="{D08B1C72-A275-4DDD-A6F6-32A48E11DA8A}" type="pres">
      <dgm:prSet presAssocID="{7843E08F-5655-48FD-8FA7-12E3FB6C0636}" presName="childText" presStyleLbl="conFgAcc1" presStyleIdx="2" presStyleCnt="4">
        <dgm:presLayoutVars>
          <dgm:bulletEnabled val="1"/>
        </dgm:presLayoutVars>
      </dgm:prSet>
      <dgm:spPr/>
    </dgm:pt>
    <dgm:pt modelId="{3EFA2A8B-0EFA-4A61-A51E-556359668F52}" type="pres">
      <dgm:prSet presAssocID="{767F5441-CFCF-43E1-BEB3-22D301C7EEAE}" presName="spaceBetweenRectangles" presStyleCnt="0"/>
      <dgm:spPr/>
    </dgm:pt>
    <dgm:pt modelId="{C300BBAB-F51E-4E9A-B451-B943A8511007}" type="pres">
      <dgm:prSet presAssocID="{BF37260E-6764-401B-B126-F26C964031A6}" presName="parentLin" presStyleCnt="0"/>
      <dgm:spPr/>
    </dgm:pt>
    <dgm:pt modelId="{8FE6F044-BEAE-4BA3-8013-9C45093016F2}" type="pres">
      <dgm:prSet presAssocID="{BF37260E-6764-401B-B126-F26C964031A6}" presName="parentLeftMargin" presStyleLbl="node1" presStyleIdx="2" presStyleCnt="4"/>
      <dgm:spPr/>
      <dgm:t>
        <a:bodyPr/>
        <a:lstStyle/>
        <a:p>
          <a:endParaRPr lang="uk-UA"/>
        </a:p>
      </dgm:t>
    </dgm:pt>
    <dgm:pt modelId="{6FFE7155-CEA5-4D34-B765-89CECD75A4A5}" type="pres">
      <dgm:prSet presAssocID="{BF37260E-6764-401B-B126-F26C964031A6}" presName="parentText" presStyleLbl="node1" presStyleIdx="3" presStyleCnt="4" custScaleY="134328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0303FF2-D42C-42C3-997A-5423B54520CB}" type="pres">
      <dgm:prSet presAssocID="{BF37260E-6764-401B-B126-F26C964031A6}" presName="negativeSpace" presStyleCnt="0"/>
      <dgm:spPr/>
    </dgm:pt>
    <dgm:pt modelId="{C5ED0518-067C-43B7-8719-4119D2921D16}" type="pres">
      <dgm:prSet presAssocID="{BF37260E-6764-401B-B126-F26C964031A6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05675A6-ECFA-4613-993C-2EDA13EF3504}" srcId="{C5F1F616-5E70-4CC8-9F40-1327A2FEE8E4}" destId="{BF37260E-6764-401B-B126-F26C964031A6}" srcOrd="3" destOrd="0" parTransId="{4F5620BA-2F16-442A-BCA0-F7A936E89503}" sibTransId="{52900B0B-6108-4546-8B58-FDE9ECECC7EE}"/>
    <dgm:cxn modelId="{5578F471-1A80-4C90-940A-58152F5BBE51}" srcId="{C5F1F616-5E70-4CC8-9F40-1327A2FEE8E4}" destId="{7843E08F-5655-48FD-8FA7-12E3FB6C0636}" srcOrd="2" destOrd="0" parTransId="{FF4A6B17-7AAB-4CF7-85B7-224E4DB4D6F9}" sibTransId="{767F5441-CFCF-43E1-BEB3-22D301C7EEAE}"/>
    <dgm:cxn modelId="{FECAD98C-7170-478F-B6F2-E0D86E330279}" type="presOf" srcId="{8AC4010A-E5C5-41F7-A7D7-DBA98A0A99CF}" destId="{BE0E2419-AC56-4139-80C2-DE2E362AC2E6}" srcOrd="0" destOrd="0" presId="urn:microsoft.com/office/officeart/2005/8/layout/list1"/>
    <dgm:cxn modelId="{E3CED160-5A5B-405B-878C-88973BDEAA61}" type="presOf" srcId="{7843E08F-5655-48FD-8FA7-12E3FB6C0636}" destId="{574BAF51-9E0F-4B88-95AC-B9C3E6C8BBCC}" srcOrd="1" destOrd="0" presId="urn:microsoft.com/office/officeart/2005/8/layout/list1"/>
    <dgm:cxn modelId="{CE38730E-221D-459F-B492-CA643E27D9F0}" type="presOf" srcId="{C5F1F616-5E70-4CC8-9F40-1327A2FEE8E4}" destId="{ABBCBA90-BEB8-4681-9746-ADA56DAF62EE}" srcOrd="0" destOrd="0" presId="urn:microsoft.com/office/officeart/2005/8/layout/list1"/>
    <dgm:cxn modelId="{5E880E17-A0E2-4A4D-80D4-758E6B0067AF}" srcId="{C5F1F616-5E70-4CC8-9F40-1327A2FEE8E4}" destId="{3E924CBE-27F4-4884-9DF9-8706256B728C}" srcOrd="1" destOrd="0" parTransId="{23C6296E-F497-4F01-A1E0-40E4D3404531}" sibTransId="{183E7BC5-6FEF-459E-962B-DD381C004691}"/>
    <dgm:cxn modelId="{F18A0660-BB79-4FDE-87F8-E25007D4EEC7}" type="presOf" srcId="{7843E08F-5655-48FD-8FA7-12E3FB6C0636}" destId="{F4C27D85-2E7D-421F-92E5-0D87120866D8}" srcOrd="0" destOrd="0" presId="urn:microsoft.com/office/officeart/2005/8/layout/list1"/>
    <dgm:cxn modelId="{1E8A735C-D7F6-4C14-A0F9-172FCCFB5888}" type="presOf" srcId="{BF37260E-6764-401B-B126-F26C964031A6}" destId="{6FFE7155-CEA5-4D34-B765-89CECD75A4A5}" srcOrd="1" destOrd="0" presId="urn:microsoft.com/office/officeart/2005/8/layout/list1"/>
    <dgm:cxn modelId="{199CA31F-B31F-4DE1-AE91-A41BF8660E31}" type="presOf" srcId="{BF37260E-6764-401B-B126-F26C964031A6}" destId="{8FE6F044-BEAE-4BA3-8013-9C45093016F2}" srcOrd="0" destOrd="0" presId="urn:microsoft.com/office/officeart/2005/8/layout/list1"/>
    <dgm:cxn modelId="{D2D6DDA4-40C9-4ADF-B1AD-73631057BEE6}" type="presOf" srcId="{8AC4010A-E5C5-41F7-A7D7-DBA98A0A99CF}" destId="{6C6E4507-E2C2-4336-9B13-07FC9992651D}" srcOrd="1" destOrd="0" presId="urn:microsoft.com/office/officeart/2005/8/layout/list1"/>
    <dgm:cxn modelId="{A5F7278E-5324-4581-A22C-1E077A4F750B}" type="presOf" srcId="{3E924CBE-27F4-4884-9DF9-8706256B728C}" destId="{89BB1DD4-3F29-46CA-9C2C-B4D2407ABCF3}" srcOrd="0" destOrd="0" presId="urn:microsoft.com/office/officeart/2005/8/layout/list1"/>
    <dgm:cxn modelId="{DE18A2FF-EB92-4412-8CFA-BEBAC59C4F57}" type="presOf" srcId="{3E924CBE-27F4-4884-9DF9-8706256B728C}" destId="{3325BB0F-938B-4B67-BC7A-1D789030E6FA}" srcOrd="1" destOrd="0" presId="urn:microsoft.com/office/officeart/2005/8/layout/list1"/>
    <dgm:cxn modelId="{D7C13A83-80EA-44D7-8FC3-BD743B7F3720}" srcId="{C5F1F616-5E70-4CC8-9F40-1327A2FEE8E4}" destId="{8AC4010A-E5C5-41F7-A7D7-DBA98A0A99CF}" srcOrd="0" destOrd="0" parTransId="{6EC984F9-C65F-4FBF-8B65-B60028066CE3}" sibTransId="{4A75DED3-B7B4-4B83-A3FC-44E3D7B8D679}"/>
    <dgm:cxn modelId="{A076F318-BE91-4535-A9A6-23C8CAB77C08}" type="presParOf" srcId="{ABBCBA90-BEB8-4681-9746-ADA56DAF62EE}" destId="{9C06A5D5-5F6A-4633-B6CF-2BAE8D748CFF}" srcOrd="0" destOrd="0" presId="urn:microsoft.com/office/officeart/2005/8/layout/list1"/>
    <dgm:cxn modelId="{A061F4A9-411E-490C-81D7-C074F5E901BD}" type="presParOf" srcId="{9C06A5D5-5F6A-4633-B6CF-2BAE8D748CFF}" destId="{BE0E2419-AC56-4139-80C2-DE2E362AC2E6}" srcOrd="0" destOrd="0" presId="urn:microsoft.com/office/officeart/2005/8/layout/list1"/>
    <dgm:cxn modelId="{86E1CAAF-E711-4343-9B55-13166545F6D9}" type="presParOf" srcId="{9C06A5D5-5F6A-4633-B6CF-2BAE8D748CFF}" destId="{6C6E4507-E2C2-4336-9B13-07FC9992651D}" srcOrd="1" destOrd="0" presId="urn:microsoft.com/office/officeart/2005/8/layout/list1"/>
    <dgm:cxn modelId="{5AD54EC5-1071-4268-AE42-9A601E00570B}" type="presParOf" srcId="{ABBCBA90-BEB8-4681-9746-ADA56DAF62EE}" destId="{67EB23D3-ABF7-41D6-BA1D-87788B6C8E8F}" srcOrd="1" destOrd="0" presId="urn:microsoft.com/office/officeart/2005/8/layout/list1"/>
    <dgm:cxn modelId="{39901230-3058-4614-B971-DF1F952B5896}" type="presParOf" srcId="{ABBCBA90-BEB8-4681-9746-ADA56DAF62EE}" destId="{16357931-16B6-4957-95C2-D32768077145}" srcOrd="2" destOrd="0" presId="urn:microsoft.com/office/officeart/2005/8/layout/list1"/>
    <dgm:cxn modelId="{448494A0-A59C-4610-91F2-FF37E89617E0}" type="presParOf" srcId="{ABBCBA90-BEB8-4681-9746-ADA56DAF62EE}" destId="{826D1386-D6F6-42F2-BC86-E4465AAB8F61}" srcOrd="3" destOrd="0" presId="urn:microsoft.com/office/officeart/2005/8/layout/list1"/>
    <dgm:cxn modelId="{02D52F83-570F-448F-9621-9555F051670A}" type="presParOf" srcId="{ABBCBA90-BEB8-4681-9746-ADA56DAF62EE}" destId="{D7FB173B-3287-45A3-A39D-247A44675954}" srcOrd="4" destOrd="0" presId="urn:microsoft.com/office/officeart/2005/8/layout/list1"/>
    <dgm:cxn modelId="{50E1DB05-1256-4716-905C-BFCA909D857D}" type="presParOf" srcId="{D7FB173B-3287-45A3-A39D-247A44675954}" destId="{89BB1DD4-3F29-46CA-9C2C-B4D2407ABCF3}" srcOrd="0" destOrd="0" presId="urn:microsoft.com/office/officeart/2005/8/layout/list1"/>
    <dgm:cxn modelId="{C5CCD9DB-ECA6-4458-991E-77E2456A1933}" type="presParOf" srcId="{D7FB173B-3287-45A3-A39D-247A44675954}" destId="{3325BB0F-938B-4B67-BC7A-1D789030E6FA}" srcOrd="1" destOrd="0" presId="urn:microsoft.com/office/officeart/2005/8/layout/list1"/>
    <dgm:cxn modelId="{05CA72D6-3FB3-4484-B077-13D2CDB90E4A}" type="presParOf" srcId="{ABBCBA90-BEB8-4681-9746-ADA56DAF62EE}" destId="{A3BD5E81-3930-4DAD-92C8-5FB8794DDD19}" srcOrd="5" destOrd="0" presId="urn:microsoft.com/office/officeart/2005/8/layout/list1"/>
    <dgm:cxn modelId="{EFDECDF8-2181-44A8-961F-B2B2FE9F54D5}" type="presParOf" srcId="{ABBCBA90-BEB8-4681-9746-ADA56DAF62EE}" destId="{8004B593-B0E2-4C83-BC5A-4A929067A001}" srcOrd="6" destOrd="0" presId="urn:microsoft.com/office/officeart/2005/8/layout/list1"/>
    <dgm:cxn modelId="{B1EBAB57-A5A9-41EB-8F36-A9400FCC7B67}" type="presParOf" srcId="{ABBCBA90-BEB8-4681-9746-ADA56DAF62EE}" destId="{9BD1E280-A259-4651-B9F0-FB843DAB07D0}" srcOrd="7" destOrd="0" presId="urn:microsoft.com/office/officeart/2005/8/layout/list1"/>
    <dgm:cxn modelId="{8C35090D-8012-442B-B567-714280003AEC}" type="presParOf" srcId="{ABBCBA90-BEB8-4681-9746-ADA56DAF62EE}" destId="{FBE0FED6-A98E-4CE6-835E-0F86E307FE4A}" srcOrd="8" destOrd="0" presId="urn:microsoft.com/office/officeart/2005/8/layout/list1"/>
    <dgm:cxn modelId="{24DC726E-774B-4E7D-A3A4-6390AB7FD075}" type="presParOf" srcId="{FBE0FED6-A98E-4CE6-835E-0F86E307FE4A}" destId="{F4C27D85-2E7D-421F-92E5-0D87120866D8}" srcOrd="0" destOrd="0" presId="urn:microsoft.com/office/officeart/2005/8/layout/list1"/>
    <dgm:cxn modelId="{9946EEAD-C0AA-486F-8FBA-DD5A0E63C42E}" type="presParOf" srcId="{FBE0FED6-A98E-4CE6-835E-0F86E307FE4A}" destId="{574BAF51-9E0F-4B88-95AC-B9C3E6C8BBCC}" srcOrd="1" destOrd="0" presId="urn:microsoft.com/office/officeart/2005/8/layout/list1"/>
    <dgm:cxn modelId="{DDFB4F2B-CE92-444B-A365-2B40886BC06C}" type="presParOf" srcId="{ABBCBA90-BEB8-4681-9746-ADA56DAF62EE}" destId="{CCB91709-03F6-4E9B-A330-FE09573FFA03}" srcOrd="9" destOrd="0" presId="urn:microsoft.com/office/officeart/2005/8/layout/list1"/>
    <dgm:cxn modelId="{17E6FA8C-4E08-488D-9A1F-F00BFCA9A419}" type="presParOf" srcId="{ABBCBA90-BEB8-4681-9746-ADA56DAF62EE}" destId="{D08B1C72-A275-4DDD-A6F6-32A48E11DA8A}" srcOrd="10" destOrd="0" presId="urn:microsoft.com/office/officeart/2005/8/layout/list1"/>
    <dgm:cxn modelId="{AB1DCFAA-42A4-47C7-BAFA-7EF55385AFCB}" type="presParOf" srcId="{ABBCBA90-BEB8-4681-9746-ADA56DAF62EE}" destId="{3EFA2A8B-0EFA-4A61-A51E-556359668F52}" srcOrd="11" destOrd="0" presId="urn:microsoft.com/office/officeart/2005/8/layout/list1"/>
    <dgm:cxn modelId="{D3BC15BF-EDA3-4CFB-A5CE-147B4E9F7368}" type="presParOf" srcId="{ABBCBA90-BEB8-4681-9746-ADA56DAF62EE}" destId="{C300BBAB-F51E-4E9A-B451-B943A8511007}" srcOrd="12" destOrd="0" presId="urn:microsoft.com/office/officeart/2005/8/layout/list1"/>
    <dgm:cxn modelId="{450F182B-7F09-4797-9BDC-F4F04599F516}" type="presParOf" srcId="{C300BBAB-F51E-4E9A-B451-B943A8511007}" destId="{8FE6F044-BEAE-4BA3-8013-9C45093016F2}" srcOrd="0" destOrd="0" presId="urn:microsoft.com/office/officeart/2005/8/layout/list1"/>
    <dgm:cxn modelId="{4544701F-3AA4-47C1-8936-8E84BA9047B4}" type="presParOf" srcId="{C300BBAB-F51E-4E9A-B451-B943A8511007}" destId="{6FFE7155-CEA5-4D34-B765-89CECD75A4A5}" srcOrd="1" destOrd="0" presId="urn:microsoft.com/office/officeart/2005/8/layout/list1"/>
    <dgm:cxn modelId="{1FBC4CFF-C059-4A53-8371-20216AFE0BDE}" type="presParOf" srcId="{ABBCBA90-BEB8-4681-9746-ADA56DAF62EE}" destId="{C0303FF2-D42C-42C3-997A-5423B54520CB}" srcOrd="13" destOrd="0" presId="urn:microsoft.com/office/officeart/2005/8/layout/list1"/>
    <dgm:cxn modelId="{DB41FD2F-8FE6-42F5-8271-6F2E2C50DB5E}" type="presParOf" srcId="{ABBCBA90-BEB8-4681-9746-ADA56DAF62EE}" destId="{C5ED0518-067C-43B7-8719-4119D2921D16}" srcOrd="14" destOrd="0" presId="urn:microsoft.com/office/officeart/2005/8/layout/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7FE202-D09A-4DA9-940A-9F7FD6EC27C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8ADF5C6-7D05-450D-ABDF-EE19F28F11BA}">
      <dgm:prSet phldrT="[Текст]" custT="1"/>
      <dgm:spPr/>
      <dgm:t>
        <a:bodyPr/>
        <a:lstStyle/>
        <a:p>
          <a:r>
            <a:rPr lang="uk-UA" sz="3200" b="1" baseline="0" dirty="0" smtClean="0">
              <a:solidFill>
                <a:srgbClr val="00B0F0"/>
              </a:solidFill>
              <a:latin typeface="Monotype Corsiva" pitchFamily="66" charset="0"/>
            </a:rPr>
            <a:t>Методи</a:t>
          </a:r>
          <a:endParaRPr lang="uk-UA" sz="1800" b="1" baseline="0" dirty="0">
            <a:solidFill>
              <a:srgbClr val="00B0F0"/>
            </a:solidFill>
            <a:latin typeface="Monotype Corsiva" pitchFamily="66" charset="0"/>
          </a:endParaRPr>
        </a:p>
      </dgm:t>
    </dgm:pt>
    <dgm:pt modelId="{5B4D9C07-1087-41E3-BC0E-D479A9AE42CD}" type="parTrans" cxnId="{E882F796-90E7-4B24-A1F7-D9BCE1395427}">
      <dgm:prSet/>
      <dgm:spPr/>
      <dgm:t>
        <a:bodyPr/>
        <a:lstStyle/>
        <a:p>
          <a:endParaRPr lang="uk-UA"/>
        </a:p>
      </dgm:t>
    </dgm:pt>
    <dgm:pt modelId="{C1DC49D0-72C9-4988-9976-4E3852CEBDA4}" type="sibTrans" cxnId="{E882F796-90E7-4B24-A1F7-D9BCE1395427}">
      <dgm:prSet/>
      <dgm:spPr/>
      <dgm:t>
        <a:bodyPr/>
        <a:lstStyle/>
        <a:p>
          <a:endParaRPr lang="uk-UA"/>
        </a:p>
      </dgm:t>
    </dgm:pt>
    <dgm:pt modelId="{D05743AB-19C1-4354-AD3D-F5093EE35E5C}">
      <dgm:prSet phldrT="[Текст]"/>
      <dgm:spPr/>
      <dgm:t>
        <a:bodyPr/>
        <a:lstStyle/>
        <a:p>
          <a:r>
            <a:rPr lang="uk-UA" dirty="0" smtClean="0"/>
            <a:t>Фантазування</a:t>
          </a:r>
          <a:endParaRPr lang="uk-UA" dirty="0"/>
        </a:p>
      </dgm:t>
    </dgm:pt>
    <dgm:pt modelId="{3F11C504-20EA-4AE2-BF7E-25941FE0BE3D}" type="parTrans" cxnId="{B4B71024-26E8-4643-909A-9D4856F2F87A}">
      <dgm:prSet/>
      <dgm:spPr/>
      <dgm:t>
        <a:bodyPr/>
        <a:lstStyle/>
        <a:p>
          <a:endParaRPr lang="uk-UA"/>
        </a:p>
      </dgm:t>
    </dgm:pt>
    <dgm:pt modelId="{F4D524DD-A120-4CC0-ACEB-C31EEF80789B}" type="sibTrans" cxnId="{B4B71024-26E8-4643-909A-9D4856F2F87A}">
      <dgm:prSet/>
      <dgm:spPr/>
      <dgm:t>
        <a:bodyPr/>
        <a:lstStyle/>
        <a:p>
          <a:endParaRPr lang="uk-UA"/>
        </a:p>
      </dgm:t>
    </dgm:pt>
    <dgm:pt modelId="{2836376D-E729-46D1-9ACE-5D709AC77830}">
      <dgm:prSet phldrT="[Текст]"/>
      <dgm:spPr/>
      <dgm:t>
        <a:bodyPr/>
        <a:lstStyle/>
        <a:p>
          <a:r>
            <a:rPr lang="uk-UA" dirty="0" smtClean="0"/>
            <a:t>Комбінування</a:t>
          </a:r>
          <a:endParaRPr lang="uk-UA" dirty="0"/>
        </a:p>
      </dgm:t>
    </dgm:pt>
    <dgm:pt modelId="{4D05797E-3F8E-4FB7-975B-98ABA6E92FA6}" type="parTrans" cxnId="{735608FE-331A-47D2-8CBF-89E2333A00AE}">
      <dgm:prSet/>
      <dgm:spPr/>
      <dgm:t>
        <a:bodyPr/>
        <a:lstStyle/>
        <a:p>
          <a:endParaRPr lang="uk-UA"/>
        </a:p>
      </dgm:t>
    </dgm:pt>
    <dgm:pt modelId="{DC5137F9-9FCB-4414-966A-BF726EA1B946}" type="sibTrans" cxnId="{735608FE-331A-47D2-8CBF-89E2333A00AE}">
      <dgm:prSet/>
      <dgm:spPr/>
      <dgm:t>
        <a:bodyPr/>
        <a:lstStyle/>
        <a:p>
          <a:endParaRPr lang="uk-UA"/>
        </a:p>
      </dgm:t>
    </dgm:pt>
    <dgm:pt modelId="{BFE782B4-A068-4B0F-84CC-052CF2292F5D}">
      <dgm:prSet phldrT="[Текст]"/>
      <dgm:spPr/>
      <dgm:t>
        <a:bodyPr/>
        <a:lstStyle/>
        <a:p>
          <a:r>
            <a:rPr lang="uk-UA" dirty="0" smtClean="0"/>
            <a:t>Фокальних  об'єктів</a:t>
          </a:r>
          <a:endParaRPr lang="uk-UA" dirty="0"/>
        </a:p>
      </dgm:t>
    </dgm:pt>
    <dgm:pt modelId="{294307A3-A36A-4DBE-944F-8F27288DC6F6}" type="parTrans" cxnId="{4C7B7982-B173-4254-9E27-184596F03950}">
      <dgm:prSet/>
      <dgm:spPr/>
      <dgm:t>
        <a:bodyPr/>
        <a:lstStyle/>
        <a:p>
          <a:endParaRPr lang="uk-UA"/>
        </a:p>
      </dgm:t>
    </dgm:pt>
    <dgm:pt modelId="{D67FA9EC-DC1E-482C-92AC-C03A1626EB8D}" type="sibTrans" cxnId="{4C7B7982-B173-4254-9E27-184596F03950}">
      <dgm:prSet/>
      <dgm:spPr/>
      <dgm:t>
        <a:bodyPr/>
        <a:lstStyle/>
        <a:p>
          <a:endParaRPr lang="uk-UA"/>
        </a:p>
      </dgm:t>
    </dgm:pt>
    <dgm:pt modelId="{17AE916F-3C16-49DE-B0ED-C6A20E945B76}">
      <dgm:prSet phldrT="[Текст]"/>
      <dgm:spPr/>
      <dgm:t>
        <a:bodyPr/>
        <a:lstStyle/>
        <a:p>
          <a:r>
            <a:rPr lang="uk-UA" dirty="0" smtClean="0"/>
            <a:t>Створення  образу  ідеального  об'єкта</a:t>
          </a:r>
          <a:endParaRPr lang="uk-UA" dirty="0"/>
        </a:p>
      </dgm:t>
    </dgm:pt>
    <dgm:pt modelId="{9244311F-7C8F-4F6B-B532-0E5649A6351F}" type="parTrans" cxnId="{6110F9E5-D48D-41C9-B11F-EF14B44EC519}">
      <dgm:prSet/>
      <dgm:spPr/>
      <dgm:t>
        <a:bodyPr/>
        <a:lstStyle/>
        <a:p>
          <a:endParaRPr lang="uk-UA"/>
        </a:p>
      </dgm:t>
    </dgm:pt>
    <dgm:pt modelId="{926AFBD7-1F49-44FC-805D-E512C362B93E}" type="sibTrans" cxnId="{6110F9E5-D48D-41C9-B11F-EF14B44EC519}">
      <dgm:prSet/>
      <dgm:spPr/>
      <dgm:t>
        <a:bodyPr/>
        <a:lstStyle/>
        <a:p>
          <a:endParaRPr lang="uk-UA"/>
        </a:p>
      </dgm:t>
    </dgm:pt>
    <dgm:pt modelId="{B55781F8-7A2A-4821-ABDB-8367AE609BD7}" type="pres">
      <dgm:prSet presAssocID="{187FE202-D09A-4DA9-940A-9F7FD6EC27C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0408361F-C80C-46AA-A895-48AC052F4005}" type="pres">
      <dgm:prSet presAssocID="{98ADF5C6-7D05-450D-ABDF-EE19F28F11BA}" presName="hierRoot1" presStyleCnt="0"/>
      <dgm:spPr/>
    </dgm:pt>
    <dgm:pt modelId="{788FADE1-86EF-4A60-A153-7362B2D9100D}" type="pres">
      <dgm:prSet presAssocID="{98ADF5C6-7D05-450D-ABDF-EE19F28F11BA}" presName="composite" presStyleCnt="0"/>
      <dgm:spPr/>
    </dgm:pt>
    <dgm:pt modelId="{34510256-653F-4DDB-9EAC-D6B713635EBB}" type="pres">
      <dgm:prSet presAssocID="{98ADF5C6-7D05-450D-ABDF-EE19F28F11BA}" presName="background" presStyleLbl="node0" presStyleIdx="0" presStyleCnt="1"/>
      <dgm:spPr/>
    </dgm:pt>
    <dgm:pt modelId="{806D56AE-6E3D-4AE9-A501-D6136B5164A9}" type="pres">
      <dgm:prSet presAssocID="{98ADF5C6-7D05-450D-ABDF-EE19F28F11BA}" presName="text" presStyleLbl="fgAcc0" presStyleIdx="0" presStyleCnt="1" custScaleX="133427" custLinFactNeighborX="1402" custLinFactNeighborY="377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D76551E-E333-458B-8C78-C972B0513656}" type="pres">
      <dgm:prSet presAssocID="{98ADF5C6-7D05-450D-ABDF-EE19F28F11BA}" presName="hierChild2" presStyleCnt="0"/>
      <dgm:spPr/>
    </dgm:pt>
    <dgm:pt modelId="{EB7206EE-D605-4BC5-B411-E2F6891F8702}" type="pres">
      <dgm:prSet presAssocID="{3F11C504-20EA-4AE2-BF7E-25941FE0BE3D}" presName="Name10" presStyleLbl="parChTrans1D2" presStyleIdx="0" presStyleCnt="4"/>
      <dgm:spPr/>
      <dgm:t>
        <a:bodyPr/>
        <a:lstStyle/>
        <a:p>
          <a:endParaRPr lang="uk-UA"/>
        </a:p>
      </dgm:t>
    </dgm:pt>
    <dgm:pt modelId="{3ED114DB-13F3-43BD-882A-12BFE79C28CF}" type="pres">
      <dgm:prSet presAssocID="{D05743AB-19C1-4354-AD3D-F5093EE35E5C}" presName="hierRoot2" presStyleCnt="0"/>
      <dgm:spPr/>
    </dgm:pt>
    <dgm:pt modelId="{FAFEF0F7-B58C-4E6E-9048-4B7D28212417}" type="pres">
      <dgm:prSet presAssocID="{D05743AB-19C1-4354-AD3D-F5093EE35E5C}" presName="composite2" presStyleCnt="0"/>
      <dgm:spPr/>
    </dgm:pt>
    <dgm:pt modelId="{1F588DC8-07B5-4D29-9907-947EE502B708}" type="pres">
      <dgm:prSet presAssocID="{D05743AB-19C1-4354-AD3D-F5093EE35E5C}" presName="background2" presStyleLbl="node2" presStyleIdx="0" presStyleCnt="4"/>
      <dgm:spPr/>
    </dgm:pt>
    <dgm:pt modelId="{B670EEDA-AE01-4C8E-A279-EF534C1424A5}" type="pres">
      <dgm:prSet presAssocID="{D05743AB-19C1-4354-AD3D-F5093EE35E5C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18A448D-3E1C-4BA9-B2B9-4BCD582DAD81}" type="pres">
      <dgm:prSet presAssocID="{D05743AB-19C1-4354-AD3D-F5093EE35E5C}" presName="hierChild3" presStyleCnt="0"/>
      <dgm:spPr/>
    </dgm:pt>
    <dgm:pt modelId="{6A40316C-C3B4-41C3-9DA7-40A6A60A4498}" type="pres">
      <dgm:prSet presAssocID="{4D05797E-3F8E-4FB7-975B-98ABA6E92FA6}" presName="Name10" presStyleLbl="parChTrans1D2" presStyleIdx="1" presStyleCnt="4"/>
      <dgm:spPr/>
      <dgm:t>
        <a:bodyPr/>
        <a:lstStyle/>
        <a:p>
          <a:endParaRPr lang="uk-UA"/>
        </a:p>
      </dgm:t>
    </dgm:pt>
    <dgm:pt modelId="{31CC0885-88B3-45A0-BCF1-0CE9E2B20FAC}" type="pres">
      <dgm:prSet presAssocID="{2836376D-E729-46D1-9ACE-5D709AC77830}" presName="hierRoot2" presStyleCnt="0"/>
      <dgm:spPr/>
    </dgm:pt>
    <dgm:pt modelId="{D615B01B-208A-4C2B-B2C9-50E892197409}" type="pres">
      <dgm:prSet presAssocID="{2836376D-E729-46D1-9ACE-5D709AC77830}" presName="composite2" presStyleCnt="0"/>
      <dgm:spPr/>
    </dgm:pt>
    <dgm:pt modelId="{1C5FE2F8-850A-4D74-9DE9-FA00EC0BD495}" type="pres">
      <dgm:prSet presAssocID="{2836376D-E729-46D1-9ACE-5D709AC77830}" presName="background2" presStyleLbl="node2" presStyleIdx="1" presStyleCnt="4"/>
      <dgm:spPr/>
    </dgm:pt>
    <dgm:pt modelId="{B65FEE40-EA37-4921-8301-6283E2CE5CD7}" type="pres">
      <dgm:prSet presAssocID="{2836376D-E729-46D1-9ACE-5D709AC77830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9C0B776-CF4B-493A-9E09-A1773BE4C01E}" type="pres">
      <dgm:prSet presAssocID="{2836376D-E729-46D1-9ACE-5D709AC77830}" presName="hierChild3" presStyleCnt="0"/>
      <dgm:spPr/>
    </dgm:pt>
    <dgm:pt modelId="{DC62C3E9-610C-4B39-A160-20922B15164A}" type="pres">
      <dgm:prSet presAssocID="{294307A3-A36A-4DBE-944F-8F27288DC6F6}" presName="Name10" presStyleLbl="parChTrans1D2" presStyleIdx="2" presStyleCnt="4"/>
      <dgm:spPr/>
      <dgm:t>
        <a:bodyPr/>
        <a:lstStyle/>
        <a:p>
          <a:endParaRPr lang="uk-UA"/>
        </a:p>
      </dgm:t>
    </dgm:pt>
    <dgm:pt modelId="{3B5D363D-D178-4702-A360-F34EC24C9BCD}" type="pres">
      <dgm:prSet presAssocID="{BFE782B4-A068-4B0F-84CC-052CF2292F5D}" presName="hierRoot2" presStyleCnt="0"/>
      <dgm:spPr/>
    </dgm:pt>
    <dgm:pt modelId="{FCF94689-FADA-4800-BFBF-7B20828F3986}" type="pres">
      <dgm:prSet presAssocID="{BFE782B4-A068-4B0F-84CC-052CF2292F5D}" presName="composite2" presStyleCnt="0"/>
      <dgm:spPr/>
    </dgm:pt>
    <dgm:pt modelId="{CD1CBF76-DC43-425E-949E-FB51AD2166F9}" type="pres">
      <dgm:prSet presAssocID="{BFE782B4-A068-4B0F-84CC-052CF2292F5D}" presName="background2" presStyleLbl="node2" presStyleIdx="2" presStyleCnt="4"/>
      <dgm:spPr/>
    </dgm:pt>
    <dgm:pt modelId="{E4AA1864-F519-47F2-A2F5-FF9D07CED3A1}" type="pres">
      <dgm:prSet presAssocID="{BFE782B4-A068-4B0F-84CC-052CF2292F5D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5BC132C-5587-439D-A85C-0ABC5B7DA7D2}" type="pres">
      <dgm:prSet presAssocID="{BFE782B4-A068-4B0F-84CC-052CF2292F5D}" presName="hierChild3" presStyleCnt="0"/>
      <dgm:spPr/>
    </dgm:pt>
    <dgm:pt modelId="{AEE5F118-D63B-495E-BAE7-D36270130E23}" type="pres">
      <dgm:prSet presAssocID="{9244311F-7C8F-4F6B-B532-0E5649A6351F}" presName="Name10" presStyleLbl="parChTrans1D2" presStyleIdx="3" presStyleCnt="4"/>
      <dgm:spPr/>
      <dgm:t>
        <a:bodyPr/>
        <a:lstStyle/>
        <a:p>
          <a:endParaRPr lang="uk-UA"/>
        </a:p>
      </dgm:t>
    </dgm:pt>
    <dgm:pt modelId="{94D7720F-3CF3-45DA-8DD9-69535A8E5CD6}" type="pres">
      <dgm:prSet presAssocID="{17AE916F-3C16-49DE-B0ED-C6A20E945B76}" presName="hierRoot2" presStyleCnt="0"/>
      <dgm:spPr/>
    </dgm:pt>
    <dgm:pt modelId="{E129710E-6E4C-4250-BEFD-FEEFD8001AF2}" type="pres">
      <dgm:prSet presAssocID="{17AE916F-3C16-49DE-B0ED-C6A20E945B76}" presName="composite2" presStyleCnt="0"/>
      <dgm:spPr/>
    </dgm:pt>
    <dgm:pt modelId="{88EEB48C-F0D9-41F1-987B-599F0F2CFDE5}" type="pres">
      <dgm:prSet presAssocID="{17AE916F-3C16-49DE-B0ED-C6A20E945B76}" presName="background2" presStyleLbl="node2" presStyleIdx="3" presStyleCnt="4"/>
      <dgm:spPr/>
    </dgm:pt>
    <dgm:pt modelId="{6B048D87-831E-4EAC-8E5F-5F8E4C0CF50A}" type="pres">
      <dgm:prSet presAssocID="{17AE916F-3C16-49DE-B0ED-C6A20E945B76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F077441-16E3-4232-AB28-7800B2BE29B5}" type="pres">
      <dgm:prSet presAssocID="{17AE916F-3C16-49DE-B0ED-C6A20E945B76}" presName="hierChild3" presStyleCnt="0"/>
      <dgm:spPr/>
    </dgm:pt>
  </dgm:ptLst>
  <dgm:cxnLst>
    <dgm:cxn modelId="{658F5C5C-E0DD-4D2E-8389-B4778BE6466F}" type="presOf" srcId="{9244311F-7C8F-4F6B-B532-0E5649A6351F}" destId="{AEE5F118-D63B-495E-BAE7-D36270130E23}" srcOrd="0" destOrd="0" presId="urn:microsoft.com/office/officeart/2005/8/layout/hierarchy1"/>
    <dgm:cxn modelId="{4C7B7982-B173-4254-9E27-184596F03950}" srcId="{98ADF5C6-7D05-450D-ABDF-EE19F28F11BA}" destId="{BFE782B4-A068-4B0F-84CC-052CF2292F5D}" srcOrd="2" destOrd="0" parTransId="{294307A3-A36A-4DBE-944F-8F27288DC6F6}" sibTransId="{D67FA9EC-DC1E-482C-92AC-C03A1626EB8D}"/>
    <dgm:cxn modelId="{E882F796-90E7-4B24-A1F7-D9BCE1395427}" srcId="{187FE202-D09A-4DA9-940A-9F7FD6EC27C3}" destId="{98ADF5C6-7D05-450D-ABDF-EE19F28F11BA}" srcOrd="0" destOrd="0" parTransId="{5B4D9C07-1087-41E3-BC0E-D479A9AE42CD}" sibTransId="{C1DC49D0-72C9-4988-9976-4E3852CEBDA4}"/>
    <dgm:cxn modelId="{735608FE-331A-47D2-8CBF-89E2333A00AE}" srcId="{98ADF5C6-7D05-450D-ABDF-EE19F28F11BA}" destId="{2836376D-E729-46D1-9ACE-5D709AC77830}" srcOrd="1" destOrd="0" parTransId="{4D05797E-3F8E-4FB7-975B-98ABA6E92FA6}" sibTransId="{DC5137F9-9FCB-4414-966A-BF726EA1B946}"/>
    <dgm:cxn modelId="{6110F9E5-D48D-41C9-B11F-EF14B44EC519}" srcId="{98ADF5C6-7D05-450D-ABDF-EE19F28F11BA}" destId="{17AE916F-3C16-49DE-B0ED-C6A20E945B76}" srcOrd="3" destOrd="0" parTransId="{9244311F-7C8F-4F6B-B532-0E5649A6351F}" sibTransId="{926AFBD7-1F49-44FC-805D-E512C362B93E}"/>
    <dgm:cxn modelId="{63CCF0F9-8D78-47C0-A1E7-627065B58823}" type="presOf" srcId="{2836376D-E729-46D1-9ACE-5D709AC77830}" destId="{B65FEE40-EA37-4921-8301-6283E2CE5CD7}" srcOrd="0" destOrd="0" presId="urn:microsoft.com/office/officeart/2005/8/layout/hierarchy1"/>
    <dgm:cxn modelId="{B4B71024-26E8-4643-909A-9D4856F2F87A}" srcId="{98ADF5C6-7D05-450D-ABDF-EE19F28F11BA}" destId="{D05743AB-19C1-4354-AD3D-F5093EE35E5C}" srcOrd="0" destOrd="0" parTransId="{3F11C504-20EA-4AE2-BF7E-25941FE0BE3D}" sibTransId="{F4D524DD-A120-4CC0-ACEB-C31EEF80789B}"/>
    <dgm:cxn modelId="{9CBEBDDD-CCE1-40C7-AEA5-C88717BB3CF3}" type="presOf" srcId="{17AE916F-3C16-49DE-B0ED-C6A20E945B76}" destId="{6B048D87-831E-4EAC-8E5F-5F8E4C0CF50A}" srcOrd="0" destOrd="0" presId="urn:microsoft.com/office/officeart/2005/8/layout/hierarchy1"/>
    <dgm:cxn modelId="{B24299D4-407D-4EE2-912B-0E66046FE607}" type="presOf" srcId="{294307A3-A36A-4DBE-944F-8F27288DC6F6}" destId="{DC62C3E9-610C-4B39-A160-20922B15164A}" srcOrd="0" destOrd="0" presId="urn:microsoft.com/office/officeart/2005/8/layout/hierarchy1"/>
    <dgm:cxn modelId="{A26F476A-FE85-4042-9E5E-056E522DEF62}" type="presOf" srcId="{BFE782B4-A068-4B0F-84CC-052CF2292F5D}" destId="{E4AA1864-F519-47F2-A2F5-FF9D07CED3A1}" srcOrd="0" destOrd="0" presId="urn:microsoft.com/office/officeart/2005/8/layout/hierarchy1"/>
    <dgm:cxn modelId="{149A454B-3994-4BF1-8B47-31268191B003}" type="presOf" srcId="{4D05797E-3F8E-4FB7-975B-98ABA6E92FA6}" destId="{6A40316C-C3B4-41C3-9DA7-40A6A60A4498}" srcOrd="0" destOrd="0" presId="urn:microsoft.com/office/officeart/2005/8/layout/hierarchy1"/>
    <dgm:cxn modelId="{B1D0D6B7-FD40-470B-8B3D-5D71C1230252}" type="presOf" srcId="{187FE202-D09A-4DA9-940A-9F7FD6EC27C3}" destId="{B55781F8-7A2A-4821-ABDB-8367AE609BD7}" srcOrd="0" destOrd="0" presId="urn:microsoft.com/office/officeart/2005/8/layout/hierarchy1"/>
    <dgm:cxn modelId="{CD19D81F-F5B0-495C-83BA-C2CC48CFF631}" type="presOf" srcId="{3F11C504-20EA-4AE2-BF7E-25941FE0BE3D}" destId="{EB7206EE-D605-4BC5-B411-E2F6891F8702}" srcOrd="0" destOrd="0" presId="urn:microsoft.com/office/officeart/2005/8/layout/hierarchy1"/>
    <dgm:cxn modelId="{832AFBC3-558C-4B9B-8742-78843BFB1298}" type="presOf" srcId="{98ADF5C6-7D05-450D-ABDF-EE19F28F11BA}" destId="{806D56AE-6E3D-4AE9-A501-D6136B5164A9}" srcOrd="0" destOrd="0" presId="urn:microsoft.com/office/officeart/2005/8/layout/hierarchy1"/>
    <dgm:cxn modelId="{CCA2FE5B-BD68-4907-A88C-BB22F8C9D842}" type="presOf" srcId="{D05743AB-19C1-4354-AD3D-F5093EE35E5C}" destId="{B670EEDA-AE01-4C8E-A279-EF534C1424A5}" srcOrd="0" destOrd="0" presId="urn:microsoft.com/office/officeart/2005/8/layout/hierarchy1"/>
    <dgm:cxn modelId="{A79A9C45-8BCA-4FAF-B252-CE33A8FFE12B}" type="presParOf" srcId="{B55781F8-7A2A-4821-ABDB-8367AE609BD7}" destId="{0408361F-C80C-46AA-A895-48AC052F4005}" srcOrd="0" destOrd="0" presId="urn:microsoft.com/office/officeart/2005/8/layout/hierarchy1"/>
    <dgm:cxn modelId="{391295A5-A631-48E1-885D-06C65B07FDAB}" type="presParOf" srcId="{0408361F-C80C-46AA-A895-48AC052F4005}" destId="{788FADE1-86EF-4A60-A153-7362B2D9100D}" srcOrd="0" destOrd="0" presId="urn:microsoft.com/office/officeart/2005/8/layout/hierarchy1"/>
    <dgm:cxn modelId="{708CD0F3-2EC5-47EB-90DA-65C5ADC4ABBA}" type="presParOf" srcId="{788FADE1-86EF-4A60-A153-7362B2D9100D}" destId="{34510256-653F-4DDB-9EAC-D6B713635EBB}" srcOrd="0" destOrd="0" presId="urn:microsoft.com/office/officeart/2005/8/layout/hierarchy1"/>
    <dgm:cxn modelId="{7AF61CA2-2EE5-40F8-AB2D-692F3799018F}" type="presParOf" srcId="{788FADE1-86EF-4A60-A153-7362B2D9100D}" destId="{806D56AE-6E3D-4AE9-A501-D6136B5164A9}" srcOrd="1" destOrd="0" presId="urn:microsoft.com/office/officeart/2005/8/layout/hierarchy1"/>
    <dgm:cxn modelId="{77174E27-77CF-452F-A0DA-3468281E8E5F}" type="presParOf" srcId="{0408361F-C80C-46AA-A895-48AC052F4005}" destId="{FD76551E-E333-458B-8C78-C972B0513656}" srcOrd="1" destOrd="0" presId="urn:microsoft.com/office/officeart/2005/8/layout/hierarchy1"/>
    <dgm:cxn modelId="{2043C797-EC39-4F7C-A0C6-DF173FB54743}" type="presParOf" srcId="{FD76551E-E333-458B-8C78-C972B0513656}" destId="{EB7206EE-D605-4BC5-B411-E2F6891F8702}" srcOrd="0" destOrd="0" presId="urn:microsoft.com/office/officeart/2005/8/layout/hierarchy1"/>
    <dgm:cxn modelId="{00CA3F20-6721-4582-9D47-F4146731BCA7}" type="presParOf" srcId="{FD76551E-E333-458B-8C78-C972B0513656}" destId="{3ED114DB-13F3-43BD-882A-12BFE79C28CF}" srcOrd="1" destOrd="0" presId="urn:microsoft.com/office/officeart/2005/8/layout/hierarchy1"/>
    <dgm:cxn modelId="{FC443156-80BD-4596-86BD-345918C72674}" type="presParOf" srcId="{3ED114DB-13F3-43BD-882A-12BFE79C28CF}" destId="{FAFEF0F7-B58C-4E6E-9048-4B7D28212417}" srcOrd="0" destOrd="0" presId="urn:microsoft.com/office/officeart/2005/8/layout/hierarchy1"/>
    <dgm:cxn modelId="{41840259-7B75-451E-9CAE-D6850C3DF9AD}" type="presParOf" srcId="{FAFEF0F7-B58C-4E6E-9048-4B7D28212417}" destId="{1F588DC8-07B5-4D29-9907-947EE502B708}" srcOrd="0" destOrd="0" presId="urn:microsoft.com/office/officeart/2005/8/layout/hierarchy1"/>
    <dgm:cxn modelId="{53517E76-98B3-436B-BA38-1948FD292616}" type="presParOf" srcId="{FAFEF0F7-B58C-4E6E-9048-4B7D28212417}" destId="{B670EEDA-AE01-4C8E-A279-EF534C1424A5}" srcOrd="1" destOrd="0" presId="urn:microsoft.com/office/officeart/2005/8/layout/hierarchy1"/>
    <dgm:cxn modelId="{0B15A58D-2E1C-4ABC-84FE-84C38E7DE632}" type="presParOf" srcId="{3ED114DB-13F3-43BD-882A-12BFE79C28CF}" destId="{F18A448D-3E1C-4BA9-B2B9-4BCD582DAD81}" srcOrd="1" destOrd="0" presId="urn:microsoft.com/office/officeart/2005/8/layout/hierarchy1"/>
    <dgm:cxn modelId="{4B756F45-8FD4-4B55-9B7A-069B719BC6A0}" type="presParOf" srcId="{FD76551E-E333-458B-8C78-C972B0513656}" destId="{6A40316C-C3B4-41C3-9DA7-40A6A60A4498}" srcOrd="2" destOrd="0" presId="urn:microsoft.com/office/officeart/2005/8/layout/hierarchy1"/>
    <dgm:cxn modelId="{7B15258D-FC0E-4B8A-9013-1C0663FA4DD3}" type="presParOf" srcId="{FD76551E-E333-458B-8C78-C972B0513656}" destId="{31CC0885-88B3-45A0-BCF1-0CE9E2B20FAC}" srcOrd="3" destOrd="0" presId="urn:microsoft.com/office/officeart/2005/8/layout/hierarchy1"/>
    <dgm:cxn modelId="{42B27E17-45D0-4568-A030-732EF88B73BB}" type="presParOf" srcId="{31CC0885-88B3-45A0-BCF1-0CE9E2B20FAC}" destId="{D615B01B-208A-4C2B-B2C9-50E892197409}" srcOrd="0" destOrd="0" presId="urn:microsoft.com/office/officeart/2005/8/layout/hierarchy1"/>
    <dgm:cxn modelId="{310D48B7-00B5-4886-9BCD-E2B7518D0C01}" type="presParOf" srcId="{D615B01B-208A-4C2B-B2C9-50E892197409}" destId="{1C5FE2F8-850A-4D74-9DE9-FA00EC0BD495}" srcOrd="0" destOrd="0" presId="urn:microsoft.com/office/officeart/2005/8/layout/hierarchy1"/>
    <dgm:cxn modelId="{327AFFC8-9437-4FE0-9D7F-04F009AA42AE}" type="presParOf" srcId="{D615B01B-208A-4C2B-B2C9-50E892197409}" destId="{B65FEE40-EA37-4921-8301-6283E2CE5CD7}" srcOrd="1" destOrd="0" presId="urn:microsoft.com/office/officeart/2005/8/layout/hierarchy1"/>
    <dgm:cxn modelId="{BC70E050-B292-4858-B95A-9A15990891B0}" type="presParOf" srcId="{31CC0885-88B3-45A0-BCF1-0CE9E2B20FAC}" destId="{A9C0B776-CF4B-493A-9E09-A1773BE4C01E}" srcOrd="1" destOrd="0" presId="urn:microsoft.com/office/officeart/2005/8/layout/hierarchy1"/>
    <dgm:cxn modelId="{947508CC-82D9-47FE-A76B-D3388AEA40A1}" type="presParOf" srcId="{FD76551E-E333-458B-8C78-C972B0513656}" destId="{DC62C3E9-610C-4B39-A160-20922B15164A}" srcOrd="4" destOrd="0" presId="urn:microsoft.com/office/officeart/2005/8/layout/hierarchy1"/>
    <dgm:cxn modelId="{0EFC4128-60BA-4A39-8D53-4223EC8FCF24}" type="presParOf" srcId="{FD76551E-E333-458B-8C78-C972B0513656}" destId="{3B5D363D-D178-4702-A360-F34EC24C9BCD}" srcOrd="5" destOrd="0" presId="urn:microsoft.com/office/officeart/2005/8/layout/hierarchy1"/>
    <dgm:cxn modelId="{CC9255B6-B494-46E3-A0F7-F736A27704C0}" type="presParOf" srcId="{3B5D363D-D178-4702-A360-F34EC24C9BCD}" destId="{FCF94689-FADA-4800-BFBF-7B20828F3986}" srcOrd="0" destOrd="0" presId="urn:microsoft.com/office/officeart/2005/8/layout/hierarchy1"/>
    <dgm:cxn modelId="{EC9F8A29-E701-4237-A76F-9B687A62E001}" type="presParOf" srcId="{FCF94689-FADA-4800-BFBF-7B20828F3986}" destId="{CD1CBF76-DC43-425E-949E-FB51AD2166F9}" srcOrd="0" destOrd="0" presId="urn:microsoft.com/office/officeart/2005/8/layout/hierarchy1"/>
    <dgm:cxn modelId="{157D3B27-84EF-44A7-91D5-905C420C5F68}" type="presParOf" srcId="{FCF94689-FADA-4800-BFBF-7B20828F3986}" destId="{E4AA1864-F519-47F2-A2F5-FF9D07CED3A1}" srcOrd="1" destOrd="0" presId="urn:microsoft.com/office/officeart/2005/8/layout/hierarchy1"/>
    <dgm:cxn modelId="{FEFC1B1C-2A15-4EAC-9883-5B9430A5C752}" type="presParOf" srcId="{3B5D363D-D178-4702-A360-F34EC24C9BCD}" destId="{D5BC132C-5587-439D-A85C-0ABC5B7DA7D2}" srcOrd="1" destOrd="0" presId="urn:microsoft.com/office/officeart/2005/8/layout/hierarchy1"/>
    <dgm:cxn modelId="{9423884F-54EF-4C93-A1F1-56428CE12C66}" type="presParOf" srcId="{FD76551E-E333-458B-8C78-C972B0513656}" destId="{AEE5F118-D63B-495E-BAE7-D36270130E23}" srcOrd="6" destOrd="0" presId="urn:microsoft.com/office/officeart/2005/8/layout/hierarchy1"/>
    <dgm:cxn modelId="{03107825-48E6-44E3-86B1-E1191DB1AF64}" type="presParOf" srcId="{FD76551E-E333-458B-8C78-C972B0513656}" destId="{94D7720F-3CF3-45DA-8DD9-69535A8E5CD6}" srcOrd="7" destOrd="0" presId="urn:microsoft.com/office/officeart/2005/8/layout/hierarchy1"/>
    <dgm:cxn modelId="{5FC06D24-CF1F-43F8-AAAE-77A3E15E6F0D}" type="presParOf" srcId="{94D7720F-3CF3-45DA-8DD9-69535A8E5CD6}" destId="{E129710E-6E4C-4250-BEFD-FEEFD8001AF2}" srcOrd="0" destOrd="0" presId="urn:microsoft.com/office/officeart/2005/8/layout/hierarchy1"/>
    <dgm:cxn modelId="{AB8A9C9E-0335-4DCE-A8B9-33710118C06E}" type="presParOf" srcId="{E129710E-6E4C-4250-BEFD-FEEFD8001AF2}" destId="{88EEB48C-F0D9-41F1-987B-599F0F2CFDE5}" srcOrd="0" destOrd="0" presId="urn:microsoft.com/office/officeart/2005/8/layout/hierarchy1"/>
    <dgm:cxn modelId="{97969E92-3180-43C3-9EC5-F9BBB4990FE8}" type="presParOf" srcId="{E129710E-6E4C-4250-BEFD-FEEFD8001AF2}" destId="{6B048D87-831E-4EAC-8E5F-5F8E4C0CF50A}" srcOrd="1" destOrd="0" presId="urn:microsoft.com/office/officeart/2005/8/layout/hierarchy1"/>
    <dgm:cxn modelId="{A5C5F9AF-41AE-4D4D-ACC6-A1F07E77172A}" type="presParOf" srcId="{94D7720F-3CF3-45DA-8DD9-69535A8E5CD6}" destId="{0F077441-16E3-4232-AB28-7800B2BE29B5}" srcOrd="1" destOrd="0" presId="urn:microsoft.com/office/officeart/2005/8/layout/hierarchy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84F6868-09AD-41A4-A46D-8C29CC1CE61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CB0B475-3C3D-4686-9205-363906EE59B3}">
      <dgm:prSet phldrT="[Текст]"/>
      <dgm:spPr/>
      <dgm:t>
        <a:bodyPr/>
        <a:lstStyle/>
        <a:p>
          <a:r>
            <a:rPr lang="uk-UA" dirty="0" smtClean="0"/>
            <a:t>1</a:t>
          </a:r>
          <a:endParaRPr lang="uk-UA" dirty="0"/>
        </a:p>
      </dgm:t>
    </dgm:pt>
    <dgm:pt modelId="{B0174101-FBF8-46A2-9324-AE425A34B2AD}" type="parTrans" cxnId="{B1C9B22E-8CC7-4534-8698-9C65BD56684E}">
      <dgm:prSet/>
      <dgm:spPr/>
      <dgm:t>
        <a:bodyPr/>
        <a:lstStyle/>
        <a:p>
          <a:endParaRPr lang="uk-UA"/>
        </a:p>
      </dgm:t>
    </dgm:pt>
    <dgm:pt modelId="{880D413A-87AB-4F3D-89D8-137FAFE10E01}" type="sibTrans" cxnId="{B1C9B22E-8CC7-4534-8698-9C65BD56684E}">
      <dgm:prSet/>
      <dgm:spPr/>
      <dgm:t>
        <a:bodyPr/>
        <a:lstStyle/>
        <a:p>
          <a:endParaRPr lang="uk-UA"/>
        </a:p>
      </dgm:t>
    </dgm:pt>
    <dgm:pt modelId="{B82BEA90-3DDA-4853-A2C3-07A779194057}">
      <dgm:prSet phldrT="[Текст]"/>
      <dgm:spPr/>
      <dgm:t>
        <a:bodyPr/>
        <a:lstStyle/>
        <a:p>
          <a:r>
            <a:rPr lang="uk-UA" dirty="0" smtClean="0"/>
            <a:t>2</a:t>
          </a:r>
          <a:endParaRPr lang="uk-UA" dirty="0"/>
        </a:p>
      </dgm:t>
    </dgm:pt>
    <dgm:pt modelId="{6896059F-9A4B-44F3-9FBD-3ED7E16CBC29}" type="parTrans" cxnId="{D09982AC-50EA-4278-B6E4-E690ABC877D1}">
      <dgm:prSet/>
      <dgm:spPr/>
      <dgm:t>
        <a:bodyPr/>
        <a:lstStyle/>
        <a:p>
          <a:endParaRPr lang="uk-UA"/>
        </a:p>
      </dgm:t>
    </dgm:pt>
    <dgm:pt modelId="{13EFCB32-37FF-44FF-8AE2-B5A78903398A}" type="sibTrans" cxnId="{D09982AC-50EA-4278-B6E4-E690ABC877D1}">
      <dgm:prSet/>
      <dgm:spPr/>
      <dgm:t>
        <a:bodyPr/>
        <a:lstStyle/>
        <a:p>
          <a:endParaRPr lang="uk-UA"/>
        </a:p>
      </dgm:t>
    </dgm:pt>
    <dgm:pt modelId="{FE27C527-1DB0-43B0-BE7A-3AA52F59828E}">
      <dgm:prSet phldrT="[Текст]"/>
      <dgm:spPr/>
      <dgm:t>
        <a:bodyPr/>
        <a:lstStyle/>
        <a:p>
          <a:r>
            <a:rPr lang="uk-UA" dirty="0" smtClean="0"/>
            <a:t>Учні  висувають  </a:t>
          </a:r>
          <a:r>
            <a:rPr lang="uk-UA" smtClean="0"/>
            <a:t>первісні  ідеї;</a:t>
          </a:r>
          <a:endParaRPr lang="uk-UA" dirty="0"/>
        </a:p>
      </dgm:t>
    </dgm:pt>
    <dgm:pt modelId="{C4882219-9594-4F5F-B15E-9A846F2A0046}" type="parTrans" cxnId="{F0F49FD3-00D7-4E18-A65C-EE2328516743}">
      <dgm:prSet/>
      <dgm:spPr/>
      <dgm:t>
        <a:bodyPr/>
        <a:lstStyle/>
        <a:p>
          <a:endParaRPr lang="uk-UA"/>
        </a:p>
      </dgm:t>
    </dgm:pt>
    <dgm:pt modelId="{6409E673-E8B0-4673-B2E4-15A53018D0A0}" type="sibTrans" cxnId="{F0F49FD3-00D7-4E18-A65C-EE2328516743}">
      <dgm:prSet/>
      <dgm:spPr/>
      <dgm:t>
        <a:bodyPr/>
        <a:lstStyle/>
        <a:p>
          <a:endParaRPr lang="uk-UA"/>
        </a:p>
      </dgm:t>
    </dgm:pt>
    <dgm:pt modelId="{7F3CEC80-366D-427A-92D5-719BEE75CCF2}">
      <dgm:prSet/>
      <dgm:spPr/>
      <dgm:t>
        <a:bodyPr/>
        <a:lstStyle/>
        <a:p>
          <a:r>
            <a:rPr lang="uk-UA" dirty="0" smtClean="0"/>
            <a:t>4</a:t>
          </a:r>
          <a:endParaRPr lang="uk-UA" dirty="0"/>
        </a:p>
      </dgm:t>
    </dgm:pt>
    <dgm:pt modelId="{05FDB3DA-B912-4797-8126-A4575FD14971}" type="parTrans" cxnId="{9AFEA16C-BAAB-48E2-8402-222414D4B935}">
      <dgm:prSet/>
      <dgm:spPr/>
    </dgm:pt>
    <dgm:pt modelId="{32BC8DEE-DC4B-4BC1-AA94-A9B53E455342}" type="sibTrans" cxnId="{9AFEA16C-BAAB-48E2-8402-222414D4B935}">
      <dgm:prSet/>
      <dgm:spPr/>
    </dgm:pt>
    <dgm:pt modelId="{3D21130B-D070-4CE1-B4FA-56DB4966A422}">
      <dgm:prSet/>
      <dgm:spPr/>
      <dgm:t>
        <a:bodyPr/>
        <a:lstStyle/>
        <a:p>
          <a:r>
            <a:rPr lang="uk-UA" dirty="0" smtClean="0"/>
            <a:t>Вибирають  кращу  ідею</a:t>
          </a:r>
          <a:endParaRPr lang="uk-UA" dirty="0"/>
        </a:p>
      </dgm:t>
    </dgm:pt>
    <dgm:pt modelId="{41F11116-E30D-4627-AF33-5572B1DD87FC}" type="parTrans" cxnId="{CF1639AF-10B2-473D-A827-4D177771C23A}">
      <dgm:prSet/>
      <dgm:spPr/>
    </dgm:pt>
    <dgm:pt modelId="{62D96181-B447-4DAC-9CF5-13B0CB3EDB5F}" type="sibTrans" cxnId="{CF1639AF-10B2-473D-A827-4D177771C23A}">
      <dgm:prSet/>
      <dgm:spPr/>
    </dgm:pt>
    <dgm:pt modelId="{6F034DE6-BA33-4EE3-B37C-2E02BB64F76B}">
      <dgm:prSet/>
      <dgm:spPr/>
      <dgm:t>
        <a:bodyPr/>
        <a:lstStyle/>
        <a:p>
          <a:r>
            <a:rPr lang="uk-UA" dirty="0" smtClean="0"/>
            <a:t>6</a:t>
          </a:r>
          <a:endParaRPr lang="uk-UA" dirty="0"/>
        </a:p>
      </dgm:t>
    </dgm:pt>
    <dgm:pt modelId="{E8D6987E-1893-4846-92AA-15F7C639D47A}" type="parTrans" cxnId="{2C96A481-46E1-490C-B921-68B815EEA938}">
      <dgm:prSet/>
      <dgm:spPr/>
    </dgm:pt>
    <dgm:pt modelId="{79255591-B667-4AE9-998A-E818E25CDC8E}" type="sibTrans" cxnId="{2C96A481-46E1-490C-B921-68B815EEA938}">
      <dgm:prSet/>
      <dgm:spPr/>
    </dgm:pt>
    <dgm:pt modelId="{40724DBD-3986-421D-8F4D-6FA525E9D3C7}">
      <dgm:prSet/>
      <dgm:spPr/>
      <dgm:t>
        <a:bodyPr/>
        <a:lstStyle/>
        <a:p>
          <a:r>
            <a:rPr lang="uk-UA" dirty="0" smtClean="0"/>
            <a:t>5</a:t>
          </a:r>
          <a:endParaRPr lang="uk-UA" dirty="0"/>
        </a:p>
      </dgm:t>
    </dgm:pt>
    <dgm:pt modelId="{7299A2C5-A042-4910-B18C-0814477A4278}" type="parTrans" cxnId="{9A1FF582-19E8-433A-B943-5B776A9E0894}">
      <dgm:prSet/>
      <dgm:spPr/>
    </dgm:pt>
    <dgm:pt modelId="{1721F386-00B9-42C7-9FDB-C12AFC9D1713}" type="sibTrans" cxnId="{9A1FF582-19E8-433A-B943-5B776A9E0894}">
      <dgm:prSet/>
      <dgm:spPr/>
    </dgm:pt>
    <dgm:pt modelId="{7DB395FA-3131-4849-BA14-21D6C39FD4D6}">
      <dgm:prSet/>
      <dgm:spPr/>
      <dgm:t>
        <a:bodyPr/>
        <a:lstStyle/>
        <a:p>
          <a:r>
            <a:rPr lang="uk-UA" dirty="0" smtClean="0"/>
            <a:t>Освоюють  певні  навички  й  уміння виготовлення  виробу;</a:t>
          </a:r>
          <a:endParaRPr lang="uk-UA" dirty="0"/>
        </a:p>
      </dgm:t>
    </dgm:pt>
    <dgm:pt modelId="{9A12762D-F6A4-42B1-A1D7-F29AF2046B7E}" type="parTrans" cxnId="{40DC1CF6-0125-4418-978C-B9DC8C005220}">
      <dgm:prSet/>
      <dgm:spPr/>
    </dgm:pt>
    <dgm:pt modelId="{D4C48199-9E1C-4F6A-90D1-2DAD053E1F00}" type="sibTrans" cxnId="{40DC1CF6-0125-4418-978C-B9DC8C005220}">
      <dgm:prSet/>
      <dgm:spPr/>
    </dgm:pt>
    <dgm:pt modelId="{4F786E48-99AF-433B-9503-F46A890D0487}">
      <dgm:prSet/>
      <dgm:spPr/>
      <dgm:t>
        <a:bodyPr/>
        <a:lstStyle/>
        <a:p>
          <a:r>
            <a:rPr lang="uk-UA" dirty="0" smtClean="0"/>
            <a:t>7</a:t>
          </a:r>
          <a:endParaRPr lang="uk-UA" dirty="0"/>
        </a:p>
      </dgm:t>
    </dgm:pt>
    <dgm:pt modelId="{B8E2D941-6ED9-48A1-8EBA-EB0BE9015379}" type="parTrans" cxnId="{4DCF2627-5E72-4F3F-8EEA-949BA4F2B1B3}">
      <dgm:prSet/>
      <dgm:spPr/>
    </dgm:pt>
    <dgm:pt modelId="{359C2BB9-851E-4ED7-9D99-975A5F666FE6}" type="sibTrans" cxnId="{4DCF2627-5E72-4F3F-8EEA-949BA4F2B1B3}">
      <dgm:prSet/>
      <dgm:spPr/>
    </dgm:pt>
    <dgm:pt modelId="{FFFF5287-34D4-4D18-A209-C51DAB3EDE1C}">
      <dgm:prSet/>
      <dgm:spPr/>
      <dgm:t>
        <a:bodyPr/>
        <a:lstStyle/>
        <a:p>
          <a:r>
            <a:rPr lang="uk-UA" dirty="0" smtClean="0"/>
            <a:t>Планують  виготовлення  виробу  відповідно  до  кращої  ідеї;</a:t>
          </a:r>
          <a:endParaRPr lang="uk-UA" dirty="0"/>
        </a:p>
      </dgm:t>
    </dgm:pt>
    <dgm:pt modelId="{D907FE26-4BA9-4B46-A1C5-291E5FDD2C4D}" type="parTrans" cxnId="{4FE8AF06-8433-4F26-9EBD-CF886A4C521E}">
      <dgm:prSet/>
      <dgm:spPr/>
    </dgm:pt>
    <dgm:pt modelId="{E3A70B1B-CCA6-4214-B6FD-15291C5DBA26}" type="sibTrans" cxnId="{4FE8AF06-8433-4F26-9EBD-CF886A4C521E}">
      <dgm:prSet/>
      <dgm:spPr/>
    </dgm:pt>
    <dgm:pt modelId="{149E1836-BD69-4421-8F35-44E1A59A0536}">
      <dgm:prSet/>
      <dgm:spPr/>
      <dgm:t>
        <a:bodyPr/>
        <a:lstStyle/>
        <a:p>
          <a:r>
            <a:rPr lang="uk-UA" dirty="0" smtClean="0"/>
            <a:t>8</a:t>
          </a:r>
          <a:endParaRPr lang="uk-UA" dirty="0"/>
        </a:p>
      </dgm:t>
    </dgm:pt>
    <dgm:pt modelId="{D4AB3378-0552-4DFE-A07D-1638D5081CAD}" type="parTrans" cxnId="{69BA0B0D-5202-45EF-B253-BD41A15701F6}">
      <dgm:prSet/>
      <dgm:spPr/>
    </dgm:pt>
    <dgm:pt modelId="{EB35A24A-5C7E-452F-94F0-05C64A638D27}" type="sibTrans" cxnId="{69BA0B0D-5202-45EF-B253-BD41A15701F6}">
      <dgm:prSet/>
      <dgm:spPr/>
    </dgm:pt>
    <dgm:pt modelId="{D8E9F904-B0F9-482F-A117-F702FF7DCC32}">
      <dgm:prSet/>
      <dgm:spPr/>
      <dgm:t>
        <a:bodyPr/>
        <a:lstStyle/>
        <a:p>
          <a:r>
            <a:rPr lang="uk-UA" dirty="0" smtClean="0"/>
            <a:t>Виготовляють  виріб</a:t>
          </a:r>
          <a:endParaRPr lang="uk-UA" dirty="0"/>
        </a:p>
      </dgm:t>
    </dgm:pt>
    <dgm:pt modelId="{CCC67E80-FE93-4972-8A31-8140F5CBF33D}" type="parTrans" cxnId="{5C262C9C-32FC-450A-8DE6-89E4A007A564}">
      <dgm:prSet/>
      <dgm:spPr/>
    </dgm:pt>
    <dgm:pt modelId="{657C6370-AFE4-41F2-8BB6-C0E53438DABE}" type="sibTrans" cxnId="{5C262C9C-32FC-450A-8DE6-89E4A007A564}">
      <dgm:prSet/>
      <dgm:spPr/>
    </dgm:pt>
    <dgm:pt modelId="{49D45810-E059-4D05-A9C0-5F4077F3AF4A}">
      <dgm:prSet/>
      <dgm:spPr/>
      <dgm:t>
        <a:bodyPr/>
        <a:lstStyle/>
        <a:p>
          <a:r>
            <a:rPr lang="uk-UA" dirty="0" smtClean="0"/>
            <a:t>Випробовують  і  оцінюють  свій  виріб</a:t>
          </a:r>
          <a:endParaRPr lang="uk-UA" dirty="0"/>
        </a:p>
      </dgm:t>
    </dgm:pt>
    <dgm:pt modelId="{27EE57CF-5409-4D04-8EFA-492C98A0D42E}" type="parTrans" cxnId="{65A93BAC-B04E-43AF-B085-44FDEA6B2040}">
      <dgm:prSet/>
      <dgm:spPr/>
    </dgm:pt>
    <dgm:pt modelId="{1DBA4921-7E82-43D3-BA2F-3B9853720977}" type="sibTrans" cxnId="{65A93BAC-B04E-43AF-B085-44FDEA6B2040}">
      <dgm:prSet/>
      <dgm:spPr/>
    </dgm:pt>
    <dgm:pt modelId="{04B3DC62-F0F6-4E3C-B9CB-E4933D326D0B}">
      <dgm:prSet phldrT="[Текст]"/>
      <dgm:spPr/>
      <dgm:t>
        <a:bodyPr/>
        <a:lstStyle/>
        <a:p>
          <a:r>
            <a:rPr lang="uk-UA" dirty="0" smtClean="0"/>
            <a:t>Учителем  дається  коротке  формулювання  завдань;</a:t>
          </a:r>
          <a:endParaRPr lang="uk-UA" dirty="0"/>
        </a:p>
      </dgm:t>
    </dgm:pt>
    <dgm:pt modelId="{96C46197-5BD0-487D-AE99-CF4030537BA7}" type="sibTrans" cxnId="{ED4CC096-E9B1-402A-9227-A55ADB8849D5}">
      <dgm:prSet/>
      <dgm:spPr/>
      <dgm:t>
        <a:bodyPr/>
        <a:lstStyle/>
        <a:p>
          <a:endParaRPr lang="uk-UA"/>
        </a:p>
      </dgm:t>
    </dgm:pt>
    <dgm:pt modelId="{53352AD0-8674-40FF-B950-28CE1EA9E97D}" type="parTrans" cxnId="{ED4CC096-E9B1-402A-9227-A55ADB8849D5}">
      <dgm:prSet/>
      <dgm:spPr/>
      <dgm:t>
        <a:bodyPr/>
        <a:lstStyle/>
        <a:p>
          <a:endParaRPr lang="uk-UA"/>
        </a:p>
      </dgm:t>
    </dgm:pt>
    <dgm:pt modelId="{F051DEC5-8588-4738-9EF4-86EE24D05EDB}">
      <dgm:prSet/>
      <dgm:spPr/>
      <dgm:t>
        <a:bodyPr/>
        <a:lstStyle/>
        <a:p>
          <a:r>
            <a:rPr lang="uk-UA" dirty="0" smtClean="0"/>
            <a:t>Учні  проводять  дослідження, щоб  з'ясувати, яка  з  ідей  більш  перспективна;</a:t>
          </a:r>
          <a:endParaRPr lang="uk-UA" dirty="0"/>
        </a:p>
      </dgm:t>
    </dgm:pt>
    <dgm:pt modelId="{02106097-A6EF-4EE4-8F86-8F579859BE84}" type="sibTrans" cxnId="{A6575D02-08DC-4ADC-A720-2DB22875ED61}">
      <dgm:prSet/>
      <dgm:spPr/>
    </dgm:pt>
    <dgm:pt modelId="{5D97252B-4D99-45C3-B4E7-0838883FF0D9}" type="parTrans" cxnId="{A6575D02-08DC-4ADC-A720-2DB22875ED61}">
      <dgm:prSet/>
      <dgm:spPr/>
    </dgm:pt>
    <dgm:pt modelId="{6DF14368-E450-4E46-8665-0957B6DB261B}">
      <dgm:prSet phldrT="[Текст]"/>
      <dgm:spPr/>
      <dgm:t>
        <a:bodyPr/>
        <a:lstStyle/>
        <a:p>
          <a:r>
            <a:rPr lang="uk-UA" dirty="0" smtClean="0"/>
            <a:t>3</a:t>
          </a:r>
          <a:endParaRPr lang="uk-UA" dirty="0"/>
        </a:p>
      </dgm:t>
    </dgm:pt>
    <dgm:pt modelId="{180D3F90-BA82-41E9-A29E-AB38A35142D7}" type="sibTrans" cxnId="{29A8079B-F34F-4F27-B4FA-ABF1BAB65759}">
      <dgm:prSet/>
      <dgm:spPr/>
      <dgm:t>
        <a:bodyPr/>
        <a:lstStyle/>
        <a:p>
          <a:endParaRPr lang="uk-UA"/>
        </a:p>
      </dgm:t>
    </dgm:pt>
    <dgm:pt modelId="{40DAA1CF-7431-450F-9522-D4886C249C2D}" type="parTrans" cxnId="{29A8079B-F34F-4F27-B4FA-ABF1BAB65759}">
      <dgm:prSet/>
      <dgm:spPr/>
      <dgm:t>
        <a:bodyPr/>
        <a:lstStyle/>
        <a:p>
          <a:endParaRPr lang="uk-UA"/>
        </a:p>
      </dgm:t>
    </dgm:pt>
    <dgm:pt modelId="{B95A94D7-61AC-47E2-A8D2-B7266918FDAF}" type="pres">
      <dgm:prSet presAssocID="{584F6868-09AD-41A4-A46D-8C29CC1CE61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2AC88C4-B4E7-4E1E-B4EE-49D33B902406}" type="pres">
      <dgm:prSet presAssocID="{5CB0B475-3C3D-4686-9205-363906EE59B3}" presName="linNode" presStyleCnt="0"/>
      <dgm:spPr/>
    </dgm:pt>
    <dgm:pt modelId="{A1626BD0-6B38-4999-BF8C-9075EC21206D}" type="pres">
      <dgm:prSet presAssocID="{5CB0B475-3C3D-4686-9205-363906EE59B3}" presName="parentText" presStyleLbl="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EB774DB-8FEE-4886-985B-32A1048E6BEB}" type="pres">
      <dgm:prSet presAssocID="{5CB0B475-3C3D-4686-9205-363906EE59B3}" presName="descendantText" presStyleLbl="align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F6FC57F-36F2-4E3A-B7B6-1531D7B41C5D}" type="pres">
      <dgm:prSet presAssocID="{880D413A-87AB-4F3D-89D8-137FAFE10E01}" presName="sp" presStyleCnt="0"/>
      <dgm:spPr/>
    </dgm:pt>
    <dgm:pt modelId="{C41914D9-7845-4E3B-B65E-6A0183915B01}" type="pres">
      <dgm:prSet presAssocID="{B82BEA90-3DDA-4853-A2C3-07A779194057}" presName="linNode" presStyleCnt="0"/>
      <dgm:spPr/>
    </dgm:pt>
    <dgm:pt modelId="{C12EC91D-BAF8-4CAD-951F-38004E511717}" type="pres">
      <dgm:prSet presAssocID="{B82BEA90-3DDA-4853-A2C3-07A779194057}" presName="parentText" presStyleLbl="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BE24457-6C35-496E-ADF5-BCF99A908DC5}" type="pres">
      <dgm:prSet presAssocID="{B82BEA90-3DDA-4853-A2C3-07A779194057}" presName="descendantText" presStyleLbl="align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BCA82A8-C9E2-4AB3-AF69-B35986897EA6}" type="pres">
      <dgm:prSet presAssocID="{13EFCB32-37FF-44FF-8AE2-B5A78903398A}" presName="sp" presStyleCnt="0"/>
      <dgm:spPr/>
    </dgm:pt>
    <dgm:pt modelId="{66E4943E-888D-4F9D-8B20-CBC01830DB0F}" type="pres">
      <dgm:prSet presAssocID="{6DF14368-E450-4E46-8665-0957B6DB261B}" presName="linNode" presStyleCnt="0"/>
      <dgm:spPr/>
    </dgm:pt>
    <dgm:pt modelId="{26315524-4711-40F5-92D6-1C4A453FE0EF}" type="pres">
      <dgm:prSet presAssocID="{6DF14368-E450-4E46-8665-0957B6DB261B}" presName="parentText" presStyleLbl="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4AC4B20-26CC-44C8-BA9D-0A8C1ADDC7F7}" type="pres">
      <dgm:prSet presAssocID="{6DF14368-E450-4E46-8665-0957B6DB261B}" presName="descendantText" presStyleLbl="align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95BEC77-98A6-4F78-A808-0C56754C05FE}" type="pres">
      <dgm:prSet presAssocID="{180D3F90-BA82-41E9-A29E-AB38A35142D7}" presName="sp" presStyleCnt="0"/>
      <dgm:spPr/>
    </dgm:pt>
    <dgm:pt modelId="{25C2C3BC-51A6-4D88-80EF-6961EAEB2E2C}" type="pres">
      <dgm:prSet presAssocID="{7F3CEC80-366D-427A-92D5-719BEE75CCF2}" presName="linNode" presStyleCnt="0"/>
      <dgm:spPr/>
    </dgm:pt>
    <dgm:pt modelId="{B5DE33F6-9CBF-4B74-B45E-0BF407A306C0}" type="pres">
      <dgm:prSet presAssocID="{7F3CEC80-366D-427A-92D5-719BEE75CCF2}" presName="parentText" presStyleLbl="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7B66E90-73FC-476E-AE28-0E1CBF695CF7}" type="pres">
      <dgm:prSet presAssocID="{7F3CEC80-366D-427A-92D5-719BEE75CCF2}" presName="descendantText" presStyleLbl="align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DD8F02B-7D56-4345-BFC8-DB216C0EE151}" type="pres">
      <dgm:prSet presAssocID="{32BC8DEE-DC4B-4BC1-AA94-A9B53E455342}" presName="sp" presStyleCnt="0"/>
      <dgm:spPr/>
    </dgm:pt>
    <dgm:pt modelId="{77ED40C9-C9E1-423D-8249-F653C9ED7649}" type="pres">
      <dgm:prSet presAssocID="{40724DBD-3986-421D-8F4D-6FA525E9D3C7}" presName="linNode" presStyleCnt="0"/>
      <dgm:spPr/>
    </dgm:pt>
    <dgm:pt modelId="{B52CA016-ABED-4B2B-83A7-AC9C79138277}" type="pres">
      <dgm:prSet presAssocID="{40724DBD-3986-421D-8F4D-6FA525E9D3C7}" presName="parentText" presStyleLbl="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479ECA3-EAB9-4D5B-BA30-CD14A17B3AEA}" type="pres">
      <dgm:prSet presAssocID="{40724DBD-3986-421D-8F4D-6FA525E9D3C7}" presName="descendantText" presStyleLbl="align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DB85E62-0C4D-416C-9482-F7AFE507BA7D}" type="pres">
      <dgm:prSet presAssocID="{1721F386-00B9-42C7-9FDB-C12AFC9D1713}" presName="sp" presStyleCnt="0"/>
      <dgm:spPr/>
    </dgm:pt>
    <dgm:pt modelId="{016DB13C-D81A-411B-8399-C8EDFE061D8C}" type="pres">
      <dgm:prSet presAssocID="{6F034DE6-BA33-4EE3-B37C-2E02BB64F76B}" presName="linNode" presStyleCnt="0"/>
      <dgm:spPr/>
    </dgm:pt>
    <dgm:pt modelId="{4C2C3813-45B0-4994-BB48-46239955591E}" type="pres">
      <dgm:prSet presAssocID="{6F034DE6-BA33-4EE3-B37C-2E02BB64F76B}" presName="parentText" presStyleLbl="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CB15D8B-94FA-4D1A-B995-962AAB715EE2}" type="pres">
      <dgm:prSet presAssocID="{6F034DE6-BA33-4EE3-B37C-2E02BB64F76B}" presName="descendantText" presStyleLbl="align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BC1B736-A810-4695-AFB6-9775D4C841B0}" type="pres">
      <dgm:prSet presAssocID="{79255591-B667-4AE9-998A-E818E25CDC8E}" presName="sp" presStyleCnt="0"/>
      <dgm:spPr/>
    </dgm:pt>
    <dgm:pt modelId="{21B9E467-8575-456B-8500-0181BBCD0FC7}" type="pres">
      <dgm:prSet presAssocID="{4F786E48-99AF-433B-9503-F46A890D0487}" presName="linNode" presStyleCnt="0"/>
      <dgm:spPr/>
    </dgm:pt>
    <dgm:pt modelId="{31419645-A694-486F-A62C-3EF781EB37F0}" type="pres">
      <dgm:prSet presAssocID="{4F786E48-99AF-433B-9503-F46A890D0487}" presName="parentText" presStyleLbl="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4E38C9E-40E5-4BB9-BCE6-2538B9169B5A}" type="pres">
      <dgm:prSet presAssocID="{4F786E48-99AF-433B-9503-F46A890D0487}" presName="descendantText" presStyleLbl="align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A460DE5-02B0-49AF-B24E-EB2BF0B2DF48}" type="pres">
      <dgm:prSet presAssocID="{359C2BB9-851E-4ED7-9D99-975A5F666FE6}" presName="sp" presStyleCnt="0"/>
      <dgm:spPr/>
    </dgm:pt>
    <dgm:pt modelId="{F376AEA4-3302-4886-A875-F7567636CBCB}" type="pres">
      <dgm:prSet presAssocID="{149E1836-BD69-4421-8F35-44E1A59A0536}" presName="linNode" presStyleCnt="0"/>
      <dgm:spPr/>
    </dgm:pt>
    <dgm:pt modelId="{7C11B47D-6BD3-4517-A36D-20A305542B24}" type="pres">
      <dgm:prSet presAssocID="{149E1836-BD69-4421-8F35-44E1A59A0536}" presName="parentText" presStyleLbl="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076E890-D660-4EEE-99E3-18A8D947E20C}" type="pres">
      <dgm:prSet presAssocID="{149E1836-BD69-4421-8F35-44E1A59A0536}" presName="descendantText" presStyleLbl="align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EFD8924E-0EBF-4A14-9ADB-BC6669562DC1}" type="presOf" srcId="{7F3CEC80-366D-427A-92D5-719BEE75CCF2}" destId="{B5DE33F6-9CBF-4B74-B45E-0BF407A306C0}" srcOrd="0" destOrd="0" presId="urn:microsoft.com/office/officeart/2005/8/layout/vList5"/>
    <dgm:cxn modelId="{C10E1F7E-14D1-4039-8B44-D5DCDD0F09E9}" type="presOf" srcId="{FFFF5287-34D4-4D18-A209-C51DAB3EDE1C}" destId="{4CB15D8B-94FA-4D1A-B995-962AAB715EE2}" srcOrd="0" destOrd="0" presId="urn:microsoft.com/office/officeart/2005/8/layout/vList5"/>
    <dgm:cxn modelId="{8EED73F0-E9AB-4FBE-B2F7-05C289407E2D}" type="presOf" srcId="{B82BEA90-3DDA-4853-A2C3-07A779194057}" destId="{C12EC91D-BAF8-4CAD-951F-38004E511717}" srcOrd="0" destOrd="0" presId="urn:microsoft.com/office/officeart/2005/8/layout/vList5"/>
    <dgm:cxn modelId="{CD60EF9A-7E10-4F36-9B73-835B9CA2A0C7}" type="presOf" srcId="{FE27C527-1DB0-43B0-BE7A-3AA52F59828E}" destId="{0BE24457-6C35-496E-ADF5-BCF99A908DC5}" srcOrd="0" destOrd="0" presId="urn:microsoft.com/office/officeart/2005/8/layout/vList5"/>
    <dgm:cxn modelId="{F0F49FD3-00D7-4E18-A65C-EE2328516743}" srcId="{B82BEA90-3DDA-4853-A2C3-07A779194057}" destId="{FE27C527-1DB0-43B0-BE7A-3AA52F59828E}" srcOrd="0" destOrd="0" parTransId="{C4882219-9594-4F5F-B15E-9A846F2A0046}" sibTransId="{6409E673-E8B0-4673-B2E4-15A53018D0A0}"/>
    <dgm:cxn modelId="{5D20E3B6-9214-4E77-A9FE-60A89DEEA143}" type="presOf" srcId="{6F034DE6-BA33-4EE3-B37C-2E02BB64F76B}" destId="{4C2C3813-45B0-4994-BB48-46239955591E}" srcOrd="0" destOrd="0" presId="urn:microsoft.com/office/officeart/2005/8/layout/vList5"/>
    <dgm:cxn modelId="{40DC1CF6-0125-4418-978C-B9DC8C005220}" srcId="{40724DBD-3986-421D-8F4D-6FA525E9D3C7}" destId="{7DB395FA-3131-4849-BA14-21D6C39FD4D6}" srcOrd="0" destOrd="0" parTransId="{9A12762D-F6A4-42B1-A1D7-F29AF2046B7E}" sibTransId="{D4C48199-9E1C-4F6A-90D1-2DAD053E1F00}"/>
    <dgm:cxn modelId="{4FE8AF06-8433-4F26-9EBD-CF886A4C521E}" srcId="{6F034DE6-BA33-4EE3-B37C-2E02BB64F76B}" destId="{FFFF5287-34D4-4D18-A209-C51DAB3EDE1C}" srcOrd="0" destOrd="0" parTransId="{D907FE26-4BA9-4B46-A1C5-291E5FDD2C4D}" sibTransId="{E3A70B1B-CCA6-4214-B6FD-15291C5DBA26}"/>
    <dgm:cxn modelId="{05B4A1FF-D07B-4172-850B-08BA3C800FFE}" type="presOf" srcId="{5CB0B475-3C3D-4686-9205-363906EE59B3}" destId="{A1626BD0-6B38-4999-BF8C-9075EC21206D}" srcOrd="0" destOrd="0" presId="urn:microsoft.com/office/officeart/2005/8/layout/vList5"/>
    <dgm:cxn modelId="{CF1639AF-10B2-473D-A827-4D177771C23A}" srcId="{7F3CEC80-366D-427A-92D5-719BEE75CCF2}" destId="{3D21130B-D070-4CE1-B4FA-56DB4966A422}" srcOrd="0" destOrd="0" parTransId="{41F11116-E30D-4627-AF33-5572B1DD87FC}" sibTransId="{62D96181-B447-4DAC-9CF5-13B0CB3EDB5F}"/>
    <dgm:cxn modelId="{D4207EE2-2E76-44A4-9212-A6799823A7F9}" type="presOf" srcId="{4F786E48-99AF-433B-9503-F46A890D0487}" destId="{31419645-A694-486F-A62C-3EF781EB37F0}" srcOrd="0" destOrd="0" presId="urn:microsoft.com/office/officeart/2005/8/layout/vList5"/>
    <dgm:cxn modelId="{69BA0B0D-5202-45EF-B253-BD41A15701F6}" srcId="{584F6868-09AD-41A4-A46D-8C29CC1CE618}" destId="{149E1836-BD69-4421-8F35-44E1A59A0536}" srcOrd="7" destOrd="0" parTransId="{D4AB3378-0552-4DFE-A07D-1638D5081CAD}" sibTransId="{EB35A24A-5C7E-452F-94F0-05C64A638D27}"/>
    <dgm:cxn modelId="{29A8079B-F34F-4F27-B4FA-ABF1BAB65759}" srcId="{584F6868-09AD-41A4-A46D-8C29CC1CE618}" destId="{6DF14368-E450-4E46-8665-0957B6DB261B}" srcOrd="2" destOrd="0" parTransId="{40DAA1CF-7431-450F-9522-D4886C249C2D}" sibTransId="{180D3F90-BA82-41E9-A29E-AB38A35142D7}"/>
    <dgm:cxn modelId="{45EDD167-7D64-4ACB-A1A2-A89B1425FE77}" type="presOf" srcId="{F051DEC5-8588-4738-9EF4-86EE24D05EDB}" destId="{14AC4B20-26CC-44C8-BA9D-0A8C1ADDC7F7}" srcOrd="0" destOrd="0" presId="urn:microsoft.com/office/officeart/2005/8/layout/vList5"/>
    <dgm:cxn modelId="{99787FED-BCE0-45AD-9F58-90E6C42E2C6E}" type="presOf" srcId="{584F6868-09AD-41A4-A46D-8C29CC1CE618}" destId="{B95A94D7-61AC-47E2-A8D2-B7266918FDAF}" srcOrd="0" destOrd="0" presId="urn:microsoft.com/office/officeart/2005/8/layout/vList5"/>
    <dgm:cxn modelId="{C174F044-C36A-49C9-8606-714723A3D2B5}" type="presOf" srcId="{6DF14368-E450-4E46-8665-0957B6DB261B}" destId="{26315524-4711-40F5-92D6-1C4A453FE0EF}" srcOrd="0" destOrd="0" presId="urn:microsoft.com/office/officeart/2005/8/layout/vList5"/>
    <dgm:cxn modelId="{ED4CC096-E9B1-402A-9227-A55ADB8849D5}" srcId="{5CB0B475-3C3D-4686-9205-363906EE59B3}" destId="{04B3DC62-F0F6-4E3C-B9CB-E4933D326D0B}" srcOrd="0" destOrd="0" parTransId="{53352AD0-8674-40FF-B950-28CE1EA9E97D}" sibTransId="{96C46197-5BD0-487D-AE99-CF4030537BA7}"/>
    <dgm:cxn modelId="{EEF8B04C-7A7E-4559-BF43-365BA35731B9}" type="presOf" srcId="{D8E9F904-B0F9-482F-A117-F702FF7DCC32}" destId="{44E38C9E-40E5-4BB9-BCE6-2538B9169B5A}" srcOrd="0" destOrd="0" presId="urn:microsoft.com/office/officeart/2005/8/layout/vList5"/>
    <dgm:cxn modelId="{C480402E-B6A6-4541-96CF-C3F869320F22}" type="presOf" srcId="{49D45810-E059-4D05-A9C0-5F4077F3AF4A}" destId="{3076E890-D660-4EEE-99E3-18A8D947E20C}" srcOrd="0" destOrd="0" presId="urn:microsoft.com/office/officeart/2005/8/layout/vList5"/>
    <dgm:cxn modelId="{BD1A8CDA-4C26-45D9-AF78-30495CD42064}" type="presOf" srcId="{7DB395FA-3131-4849-BA14-21D6C39FD4D6}" destId="{0479ECA3-EAB9-4D5B-BA30-CD14A17B3AEA}" srcOrd="0" destOrd="0" presId="urn:microsoft.com/office/officeart/2005/8/layout/vList5"/>
    <dgm:cxn modelId="{4FB26E61-93C5-49EF-93E9-36AB1C18A5FF}" type="presOf" srcId="{40724DBD-3986-421D-8F4D-6FA525E9D3C7}" destId="{B52CA016-ABED-4B2B-83A7-AC9C79138277}" srcOrd="0" destOrd="0" presId="urn:microsoft.com/office/officeart/2005/8/layout/vList5"/>
    <dgm:cxn modelId="{65A93BAC-B04E-43AF-B085-44FDEA6B2040}" srcId="{149E1836-BD69-4421-8F35-44E1A59A0536}" destId="{49D45810-E059-4D05-A9C0-5F4077F3AF4A}" srcOrd="0" destOrd="0" parTransId="{27EE57CF-5409-4D04-8EFA-492C98A0D42E}" sibTransId="{1DBA4921-7E82-43D3-BA2F-3B9853720977}"/>
    <dgm:cxn modelId="{4DCF2627-5E72-4F3F-8EEA-949BA4F2B1B3}" srcId="{584F6868-09AD-41A4-A46D-8C29CC1CE618}" destId="{4F786E48-99AF-433B-9503-F46A890D0487}" srcOrd="6" destOrd="0" parTransId="{B8E2D941-6ED9-48A1-8EBA-EB0BE9015379}" sibTransId="{359C2BB9-851E-4ED7-9D99-975A5F666FE6}"/>
    <dgm:cxn modelId="{D09982AC-50EA-4278-B6E4-E690ABC877D1}" srcId="{584F6868-09AD-41A4-A46D-8C29CC1CE618}" destId="{B82BEA90-3DDA-4853-A2C3-07A779194057}" srcOrd="1" destOrd="0" parTransId="{6896059F-9A4B-44F3-9FBD-3ED7E16CBC29}" sibTransId="{13EFCB32-37FF-44FF-8AE2-B5A78903398A}"/>
    <dgm:cxn modelId="{8B705EB3-A8BA-4690-9D12-3BB80991372A}" type="presOf" srcId="{04B3DC62-F0F6-4E3C-B9CB-E4933D326D0B}" destId="{FEB774DB-8FEE-4886-985B-32A1048E6BEB}" srcOrd="0" destOrd="0" presId="urn:microsoft.com/office/officeart/2005/8/layout/vList5"/>
    <dgm:cxn modelId="{5C262C9C-32FC-450A-8DE6-89E4A007A564}" srcId="{4F786E48-99AF-433B-9503-F46A890D0487}" destId="{D8E9F904-B0F9-482F-A117-F702FF7DCC32}" srcOrd="0" destOrd="0" parTransId="{CCC67E80-FE93-4972-8A31-8140F5CBF33D}" sibTransId="{657C6370-AFE4-41F2-8BB6-C0E53438DABE}"/>
    <dgm:cxn modelId="{9A1FF582-19E8-433A-B943-5B776A9E0894}" srcId="{584F6868-09AD-41A4-A46D-8C29CC1CE618}" destId="{40724DBD-3986-421D-8F4D-6FA525E9D3C7}" srcOrd="4" destOrd="0" parTransId="{7299A2C5-A042-4910-B18C-0814477A4278}" sibTransId="{1721F386-00B9-42C7-9FDB-C12AFC9D1713}"/>
    <dgm:cxn modelId="{9AFEA16C-BAAB-48E2-8402-222414D4B935}" srcId="{584F6868-09AD-41A4-A46D-8C29CC1CE618}" destId="{7F3CEC80-366D-427A-92D5-719BEE75CCF2}" srcOrd="3" destOrd="0" parTransId="{05FDB3DA-B912-4797-8126-A4575FD14971}" sibTransId="{32BC8DEE-DC4B-4BC1-AA94-A9B53E455342}"/>
    <dgm:cxn modelId="{2C96A481-46E1-490C-B921-68B815EEA938}" srcId="{584F6868-09AD-41A4-A46D-8C29CC1CE618}" destId="{6F034DE6-BA33-4EE3-B37C-2E02BB64F76B}" srcOrd="5" destOrd="0" parTransId="{E8D6987E-1893-4846-92AA-15F7C639D47A}" sibTransId="{79255591-B667-4AE9-998A-E818E25CDC8E}"/>
    <dgm:cxn modelId="{B1C9B22E-8CC7-4534-8698-9C65BD56684E}" srcId="{584F6868-09AD-41A4-A46D-8C29CC1CE618}" destId="{5CB0B475-3C3D-4686-9205-363906EE59B3}" srcOrd="0" destOrd="0" parTransId="{B0174101-FBF8-46A2-9324-AE425A34B2AD}" sibTransId="{880D413A-87AB-4F3D-89D8-137FAFE10E01}"/>
    <dgm:cxn modelId="{A6575D02-08DC-4ADC-A720-2DB22875ED61}" srcId="{6DF14368-E450-4E46-8665-0957B6DB261B}" destId="{F051DEC5-8588-4738-9EF4-86EE24D05EDB}" srcOrd="0" destOrd="0" parTransId="{5D97252B-4D99-45C3-B4E7-0838883FF0D9}" sibTransId="{02106097-A6EF-4EE4-8F86-8F579859BE84}"/>
    <dgm:cxn modelId="{4CC44226-88CC-4232-893A-7B09BD248F11}" type="presOf" srcId="{149E1836-BD69-4421-8F35-44E1A59A0536}" destId="{7C11B47D-6BD3-4517-A36D-20A305542B24}" srcOrd="0" destOrd="0" presId="urn:microsoft.com/office/officeart/2005/8/layout/vList5"/>
    <dgm:cxn modelId="{FA203A3C-F1F7-4642-9F89-859D192ECF8B}" type="presOf" srcId="{3D21130B-D070-4CE1-B4FA-56DB4966A422}" destId="{B7B66E90-73FC-476E-AE28-0E1CBF695CF7}" srcOrd="0" destOrd="0" presId="urn:microsoft.com/office/officeart/2005/8/layout/vList5"/>
    <dgm:cxn modelId="{3F56206D-51FD-4126-B06A-344CBD13DB0B}" type="presParOf" srcId="{B95A94D7-61AC-47E2-A8D2-B7266918FDAF}" destId="{92AC88C4-B4E7-4E1E-B4EE-49D33B902406}" srcOrd="0" destOrd="0" presId="urn:microsoft.com/office/officeart/2005/8/layout/vList5"/>
    <dgm:cxn modelId="{3302EEFD-E7F3-4037-BE39-686FEEEC133B}" type="presParOf" srcId="{92AC88C4-B4E7-4E1E-B4EE-49D33B902406}" destId="{A1626BD0-6B38-4999-BF8C-9075EC21206D}" srcOrd="0" destOrd="0" presId="urn:microsoft.com/office/officeart/2005/8/layout/vList5"/>
    <dgm:cxn modelId="{6BF7D242-4410-43E5-93CB-53DDD71F5223}" type="presParOf" srcId="{92AC88C4-B4E7-4E1E-B4EE-49D33B902406}" destId="{FEB774DB-8FEE-4886-985B-32A1048E6BEB}" srcOrd="1" destOrd="0" presId="urn:microsoft.com/office/officeart/2005/8/layout/vList5"/>
    <dgm:cxn modelId="{328D822C-BD14-402A-97DA-FEA5F2D1480F}" type="presParOf" srcId="{B95A94D7-61AC-47E2-A8D2-B7266918FDAF}" destId="{8F6FC57F-36F2-4E3A-B7B6-1531D7B41C5D}" srcOrd="1" destOrd="0" presId="urn:microsoft.com/office/officeart/2005/8/layout/vList5"/>
    <dgm:cxn modelId="{A6AF2EF5-E0C0-4417-9A2D-92AD2A06B762}" type="presParOf" srcId="{B95A94D7-61AC-47E2-A8D2-B7266918FDAF}" destId="{C41914D9-7845-4E3B-B65E-6A0183915B01}" srcOrd="2" destOrd="0" presId="urn:microsoft.com/office/officeart/2005/8/layout/vList5"/>
    <dgm:cxn modelId="{9722351F-FEA1-4302-A352-FFD7F9EF9A49}" type="presParOf" srcId="{C41914D9-7845-4E3B-B65E-6A0183915B01}" destId="{C12EC91D-BAF8-4CAD-951F-38004E511717}" srcOrd="0" destOrd="0" presId="urn:microsoft.com/office/officeart/2005/8/layout/vList5"/>
    <dgm:cxn modelId="{1D6F071E-3BDB-4409-AAFC-6A67A3C9602E}" type="presParOf" srcId="{C41914D9-7845-4E3B-B65E-6A0183915B01}" destId="{0BE24457-6C35-496E-ADF5-BCF99A908DC5}" srcOrd="1" destOrd="0" presId="urn:microsoft.com/office/officeart/2005/8/layout/vList5"/>
    <dgm:cxn modelId="{98BA2F20-1918-4C21-B173-4748C1EA8FA7}" type="presParOf" srcId="{B95A94D7-61AC-47E2-A8D2-B7266918FDAF}" destId="{EBCA82A8-C9E2-4AB3-AF69-B35986897EA6}" srcOrd="3" destOrd="0" presId="urn:microsoft.com/office/officeart/2005/8/layout/vList5"/>
    <dgm:cxn modelId="{93933213-9D19-4F60-A783-8C56C450624E}" type="presParOf" srcId="{B95A94D7-61AC-47E2-A8D2-B7266918FDAF}" destId="{66E4943E-888D-4F9D-8B20-CBC01830DB0F}" srcOrd="4" destOrd="0" presId="urn:microsoft.com/office/officeart/2005/8/layout/vList5"/>
    <dgm:cxn modelId="{0466A3A7-91A2-44B4-9C2E-336E2F2771A5}" type="presParOf" srcId="{66E4943E-888D-4F9D-8B20-CBC01830DB0F}" destId="{26315524-4711-40F5-92D6-1C4A453FE0EF}" srcOrd="0" destOrd="0" presId="urn:microsoft.com/office/officeart/2005/8/layout/vList5"/>
    <dgm:cxn modelId="{BDF38EE0-0528-4B45-B09F-1BA5B4781C4B}" type="presParOf" srcId="{66E4943E-888D-4F9D-8B20-CBC01830DB0F}" destId="{14AC4B20-26CC-44C8-BA9D-0A8C1ADDC7F7}" srcOrd="1" destOrd="0" presId="urn:microsoft.com/office/officeart/2005/8/layout/vList5"/>
    <dgm:cxn modelId="{3CA1A982-9909-4ABF-9BD8-133E1B081D55}" type="presParOf" srcId="{B95A94D7-61AC-47E2-A8D2-B7266918FDAF}" destId="{F95BEC77-98A6-4F78-A808-0C56754C05FE}" srcOrd="5" destOrd="0" presId="urn:microsoft.com/office/officeart/2005/8/layout/vList5"/>
    <dgm:cxn modelId="{2C7371BF-9B48-4756-BD6A-F2FE0490355A}" type="presParOf" srcId="{B95A94D7-61AC-47E2-A8D2-B7266918FDAF}" destId="{25C2C3BC-51A6-4D88-80EF-6961EAEB2E2C}" srcOrd="6" destOrd="0" presId="urn:microsoft.com/office/officeart/2005/8/layout/vList5"/>
    <dgm:cxn modelId="{7369E200-D6CC-4C8E-80C2-B9627B5F4EE9}" type="presParOf" srcId="{25C2C3BC-51A6-4D88-80EF-6961EAEB2E2C}" destId="{B5DE33F6-9CBF-4B74-B45E-0BF407A306C0}" srcOrd="0" destOrd="0" presId="urn:microsoft.com/office/officeart/2005/8/layout/vList5"/>
    <dgm:cxn modelId="{6FEA88C0-F9E5-4625-BABB-C782FDB2B64D}" type="presParOf" srcId="{25C2C3BC-51A6-4D88-80EF-6961EAEB2E2C}" destId="{B7B66E90-73FC-476E-AE28-0E1CBF695CF7}" srcOrd="1" destOrd="0" presId="urn:microsoft.com/office/officeart/2005/8/layout/vList5"/>
    <dgm:cxn modelId="{5D29B42E-5E1F-4267-A89D-AD1DCCAE0128}" type="presParOf" srcId="{B95A94D7-61AC-47E2-A8D2-B7266918FDAF}" destId="{EDD8F02B-7D56-4345-BFC8-DB216C0EE151}" srcOrd="7" destOrd="0" presId="urn:microsoft.com/office/officeart/2005/8/layout/vList5"/>
    <dgm:cxn modelId="{C683E6E1-8AA3-4C2B-B6F3-4F57BFFC741A}" type="presParOf" srcId="{B95A94D7-61AC-47E2-A8D2-B7266918FDAF}" destId="{77ED40C9-C9E1-423D-8249-F653C9ED7649}" srcOrd="8" destOrd="0" presId="urn:microsoft.com/office/officeart/2005/8/layout/vList5"/>
    <dgm:cxn modelId="{6F10F690-9B4F-4F92-9D0D-C01F48C18A96}" type="presParOf" srcId="{77ED40C9-C9E1-423D-8249-F653C9ED7649}" destId="{B52CA016-ABED-4B2B-83A7-AC9C79138277}" srcOrd="0" destOrd="0" presId="urn:microsoft.com/office/officeart/2005/8/layout/vList5"/>
    <dgm:cxn modelId="{9BA15962-3253-4822-82C6-25CA6966161D}" type="presParOf" srcId="{77ED40C9-C9E1-423D-8249-F653C9ED7649}" destId="{0479ECA3-EAB9-4D5B-BA30-CD14A17B3AEA}" srcOrd="1" destOrd="0" presId="urn:microsoft.com/office/officeart/2005/8/layout/vList5"/>
    <dgm:cxn modelId="{85494685-0513-4781-AC13-2AA7675C2A35}" type="presParOf" srcId="{B95A94D7-61AC-47E2-A8D2-B7266918FDAF}" destId="{4DB85E62-0C4D-416C-9482-F7AFE507BA7D}" srcOrd="9" destOrd="0" presId="urn:microsoft.com/office/officeart/2005/8/layout/vList5"/>
    <dgm:cxn modelId="{EA8E90A6-3822-4D1F-8023-2672B0262F93}" type="presParOf" srcId="{B95A94D7-61AC-47E2-A8D2-B7266918FDAF}" destId="{016DB13C-D81A-411B-8399-C8EDFE061D8C}" srcOrd="10" destOrd="0" presId="urn:microsoft.com/office/officeart/2005/8/layout/vList5"/>
    <dgm:cxn modelId="{4F874DEA-377F-4A3D-82E4-20D21BF702E5}" type="presParOf" srcId="{016DB13C-D81A-411B-8399-C8EDFE061D8C}" destId="{4C2C3813-45B0-4994-BB48-46239955591E}" srcOrd="0" destOrd="0" presId="urn:microsoft.com/office/officeart/2005/8/layout/vList5"/>
    <dgm:cxn modelId="{8C5CF108-961D-45DF-AD4D-6A4711D0C093}" type="presParOf" srcId="{016DB13C-D81A-411B-8399-C8EDFE061D8C}" destId="{4CB15D8B-94FA-4D1A-B995-962AAB715EE2}" srcOrd="1" destOrd="0" presId="urn:microsoft.com/office/officeart/2005/8/layout/vList5"/>
    <dgm:cxn modelId="{83072345-27D6-4A93-966D-6F9C86B4233D}" type="presParOf" srcId="{B95A94D7-61AC-47E2-A8D2-B7266918FDAF}" destId="{DBC1B736-A810-4695-AFB6-9775D4C841B0}" srcOrd="11" destOrd="0" presId="urn:microsoft.com/office/officeart/2005/8/layout/vList5"/>
    <dgm:cxn modelId="{AB020AAB-3D0B-46AC-AB54-51AD02D6DA67}" type="presParOf" srcId="{B95A94D7-61AC-47E2-A8D2-B7266918FDAF}" destId="{21B9E467-8575-456B-8500-0181BBCD0FC7}" srcOrd="12" destOrd="0" presId="urn:microsoft.com/office/officeart/2005/8/layout/vList5"/>
    <dgm:cxn modelId="{87520714-FB97-4AA2-8315-C4200F1EB721}" type="presParOf" srcId="{21B9E467-8575-456B-8500-0181BBCD0FC7}" destId="{31419645-A694-486F-A62C-3EF781EB37F0}" srcOrd="0" destOrd="0" presId="urn:microsoft.com/office/officeart/2005/8/layout/vList5"/>
    <dgm:cxn modelId="{AEAFF92A-A9C5-4871-BFB7-9667D464E316}" type="presParOf" srcId="{21B9E467-8575-456B-8500-0181BBCD0FC7}" destId="{44E38C9E-40E5-4BB9-BCE6-2538B9169B5A}" srcOrd="1" destOrd="0" presId="urn:microsoft.com/office/officeart/2005/8/layout/vList5"/>
    <dgm:cxn modelId="{44BF3F09-25F9-422B-833B-5429CCC2B592}" type="presParOf" srcId="{B95A94D7-61AC-47E2-A8D2-B7266918FDAF}" destId="{8A460DE5-02B0-49AF-B24E-EB2BF0B2DF48}" srcOrd="13" destOrd="0" presId="urn:microsoft.com/office/officeart/2005/8/layout/vList5"/>
    <dgm:cxn modelId="{CE8762FA-27A3-4831-97D1-F86BBFA47BA3}" type="presParOf" srcId="{B95A94D7-61AC-47E2-A8D2-B7266918FDAF}" destId="{F376AEA4-3302-4886-A875-F7567636CBCB}" srcOrd="14" destOrd="0" presId="urn:microsoft.com/office/officeart/2005/8/layout/vList5"/>
    <dgm:cxn modelId="{B6C768CB-F631-4604-8B88-5CF3C2F4B3F1}" type="presParOf" srcId="{F376AEA4-3302-4886-A875-F7567636CBCB}" destId="{7C11B47D-6BD3-4517-A36D-20A305542B24}" srcOrd="0" destOrd="0" presId="urn:microsoft.com/office/officeart/2005/8/layout/vList5"/>
    <dgm:cxn modelId="{D0684C74-0DA9-4133-A5A1-2679F6DB8918}" type="presParOf" srcId="{F376AEA4-3302-4886-A875-F7567636CBCB}" destId="{3076E890-D660-4EEE-99E3-18A8D947E20C}" srcOrd="1" destOrd="0" presId="urn:microsoft.com/office/officeart/2005/8/layout/vList5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5D4F289-586C-405C-9C8C-F6403F7A78F0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9802F15-76CF-4547-A164-C8F7B410F47B}">
      <dgm:prSet phldrT="[Текст]"/>
      <dgm:spPr/>
      <dgm:t>
        <a:bodyPr/>
        <a:lstStyle/>
        <a:p>
          <a:r>
            <a:rPr lang="uk-UA" dirty="0" smtClean="0"/>
            <a:t>Теоретичний  блок</a:t>
          </a:r>
          <a:endParaRPr lang="uk-UA" dirty="0"/>
        </a:p>
      </dgm:t>
    </dgm:pt>
    <dgm:pt modelId="{CB8C8F6A-E742-42BB-86F7-4D568FAB87B0}" type="parTrans" cxnId="{A3ADD7C6-3502-4252-A4EB-E4BF7388C2AB}">
      <dgm:prSet/>
      <dgm:spPr/>
      <dgm:t>
        <a:bodyPr/>
        <a:lstStyle/>
        <a:p>
          <a:endParaRPr lang="uk-UA"/>
        </a:p>
      </dgm:t>
    </dgm:pt>
    <dgm:pt modelId="{AD9A0311-0B93-476B-9257-7E389EB8A7F7}" type="sibTrans" cxnId="{A3ADD7C6-3502-4252-A4EB-E4BF7388C2AB}">
      <dgm:prSet/>
      <dgm:spPr/>
      <dgm:t>
        <a:bodyPr/>
        <a:lstStyle/>
        <a:p>
          <a:endParaRPr lang="uk-UA"/>
        </a:p>
      </dgm:t>
    </dgm:pt>
    <dgm:pt modelId="{15908D05-7496-4475-945F-51F2B2F7C24B}">
      <dgm:prSet phldrT="[Текст]"/>
      <dgm:spPr/>
      <dgm:t>
        <a:bodyPr/>
        <a:lstStyle/>
        <a:p>
          <a:r>
            <a:rPr lang="uk-UA" dirty="0" smtClean="0"/>
            <a:t>Підручник</a:t>
          </a:r>
          <a:endParaRPr lang="uk-UA" dirty="0"/>
        </a:p>
      </dgm:t>
    </dgm:pt>
    <dgm:pt modelId="{11A19654-45F2-4122-8A55-04344C04B6FE}" type="parTrans" cxnId="{5AF0AB12-3443-4A4A-AD93-BE099ADB5857}">
      <dgm:prSet/>
      <dgm:spPr/>
      <dgm:t>
        <a:bodyPr/>
        <a:lstStyle/>
        <a:p>
          <a:endParaRPr lang="uk-UA"/>
        </a:p>
      </dgm:t>
    </dgm:pt>
    <dgm:pt modelId="{945B6924-50A3-41E1-BBC8-45CD152E5E23}" type="sibTrans" cxnId="{5AF0AB12-3443-4A4A-AD93-BE099ADB5857}">
      <dgm:prSet/>
      <dgm:spPr/>
      <dgm:t>
        <a:bodyPr/>
        <a:lstStyle/>
        <a:p>
          <a:endParaRPr lang="uk-UA"/>
        </a:p>
      </dgm:t>
    </dgm:pt>
    <dgm:pt modelId="{3B57505A-8A6B-48EC-9501-E01B0B41F9BB}">
      <dgm:prSet phldrT="[Текст]"/>
      <dgm:spPr/>
      <dgm:t>
        <a:bodyPr/>
        <a:lstStyle/>
        <a:p>
          <a:r>
            <a:rPr lang="uk-UA" dirty="0" smtClean="0"/>
            <a:t>Довідкова  література</a:t>
          </a:r>
          <a:endParaRPr lang="uk-UA" dirty="0"/>
        </a:p>
      </dgm:t>
    </dgm:pt>
    <dgm:pt modelId="{3E999C51-DBE5-4E56-A212-A00FE9F1EDC9}" type="parTrans" cxnId="{5BC5E19F-1474-4054-A036-FF73ACA04DA6}">
      <dgm:prSet/>
      <dgm:spPr/>
      <dgm:t>
        <a:bodyPr/>
        <a:lstStyle/>
        <a:p>
          <a:endParaRPr lang="uk-UA"/>
        </a:p>
      </dgm:t>
    </dgm:pt>
    <dgm:pt modelId="{CF44394C-6ED8-495E-88D2-5794CE681D1F}" type="sibTrans" cxnId="{5BC5E19F-1474-4054-A036-FF73ACA04DA6}">
      <dgm:prSet/>
      <dgm:spPr/>
      <dgm:t>
        <a:bodyPr/>
        <a:lstStyle/>
        <a:p>
          <a:endParaRPr lang="uk-UA"/>
        </a:p>
      </dgm:t>
    </dgm:pt>
    <dgm:pt modelId="{8075180D-4DFE-4A23-BEDE-7039C868CD45}">
      <dgm:prSet phldrT="[Текст]"/>
      <dgm:spPr/>
      <dgm:t>
        <a:bodyPr/>
        <a:lstStyle/>
        <a:p>
          <a:r>
            <a:rPr lang="uk-UA" dirty="0" smtClean="0"/>
            <a:t>Практичний блок</a:t>
          </a:r>
          <a:endParaRPr lang="uk-UA" dirty="0"/>
        </a:p>
      </dgm:t>
    </dgm:pt>
    <dgm:pt modelId="{DDE71A39-597B-4DE0-A283-82CBE0DFFFE0}" type="parTrans" cxnId="{E4828008-B585-4300-B95F-E4C14549D57F}">
      <dgm:prSet/>
      <dgm:spPr/>
      <dgm:t>
        <a:bodyPr/>
        <a:lstStyle/>
        <a:p>
          <a:endParaRPr lang="uk-UA"/>
        </a:p>
      </dgm:t>
    </dgm:pt>
    <dgm:pt modelId="{57E746B9-E710-412B-9523-0C72399E5FBC}" type="sibTrans" cxnId="{E4828008-B585-4300-B95F-E4C14549D57F}">
      <dgm:prSet/>
      <dgm:spPr/>
      <dgm:t>
        <a:bodyPr/>
        <a:lstStyle/>
        <a:p>
          <a:endParaRPr lang="uk-UA"/>
        </a:p>
      </dgm:t>
    </dgm:pt>
    <dgm:pt modelId="{91D333DF-3B61-4EEB-A2C6-7AE0DC5ABB0D}">
      <dgm:prSet phldrT="[Текст]"/>
      <dgm:spPr/>
      <dgm:t>
        <a:bodyPr/>
        <a:lstStyle/>
        <a:p>
          <a:r>
            <a:rPr lang="uk-UA" dirty="0" smtClean="0"/>
            <a:t>Технічна  література, журнали</a:t>
          </a:r>
          <a:endParaRPr lang="uk-UA" dirty="0"/>
        </a:p>
      </dgm:t>
    </dgm:pt>
    <dgm:pt modelId="{16A99541-404E-4AD0-A8C7-D1D8BEA6678D}" type="parTrans" cxnId="{8BEA4E8D-5217-4BFE-B17C-D3117349F305}">
      <dgm:prSet/>
      <dgm:spPr/>
      <dgm:t>
        <a:bodyPr/>
        <a:lstStyle/>
        <a:p>
          <a:endParaRPr lang="uk-UA"/>
        </a:p>
      </dgm:t>
    </dgm:pt>
    <dgm:pt modelId="{F173267D-5181-461F-BB22-D8AC85FAD75E}" type="sibTrans" cxnId="{8BEA4E8D-5217-4BFE-B17C-D3117349F305}">
      <dgm:prSet/>
      <dgm:spPr/>
      <dgm:t>
        <a:bodyPr/>
        <a:lstStyle/>
        <a:p>
          <a:endParaRPr lang="uk-UA"/>
        </a:p>
      </dgm:t>
    </dgm:pt>
    <dgm:pt modelId="{FB68CBB8-7540-4D33-B607-23CBDB30B0FA}">
      <dgm:prSet phldrT="[Текст]"/>
      <dgm:spPr/>
      <dgm:t>
        <a:bodyPr/>
        <a:lstStyle/>
        <a:p>
          <a:r>
            <a:rPr lang="uk-UA" dirty="0" smtClean="0"/>
            <a:t>Виставка  робіт</a:t>
          </a:r>
          <a:endParaRPr lang="uk-UA" dirty="0"/>
        </a:p>
      </dgm:t>
    </dgm:pt>
    <dgm:pt modelId="{C87E21DB-DF1B-4FA5-9A48-59DF76E02F71}" type="parTrans" cxnId="{BD73CB74-10C3-418C-9E4D-8EAF85EBD94C}">
      <dgm:prSet/>
      <dgm:spPr/>
      <dgm:t>
        <a:bodyPr/>
        <a:lstStyle/>
        <a:p>
          <a:endParaRPr lang="uk-UA"/>
        </a:p>
      </dgm:t>
    </dgm:pt>
    <dgm:pt modelId="{CA0FD1EC-571E-4E7F-B3A0-93AA850A646C}" type="sibTrans" cxnId="{BD73CB74-10C3-418C-9E4D-8EAF85EBD94C}">
      <dgm:prSet/>
      <dgm:spPr/>
      <dgm:t>
        <a:bodyPr/>
        <a:lstStyle/>
        <a:p>
          <a:endParaRPr lang="uk-UA"/>
        </a:p>
      </dgm:t>
    </dgm:pt>
    <dgm:pt modelId="{49366A9D-AAF3-42F0-A5F3-3FC850016139}">
      <dgm:prSet phldrT="[Текст]"/>
      <dgm:spPr/>
      <dgm:t>
        <a:bodyPr/>
        <a:lstStyle/>
        <a:p>
          <a:r>
            <a:rPr lang="uk-UA" dirty="0" smtClean="0"/>
            <a:t>Тесові  завдання</a:t>
          </a:r>
          <a:endParaRPr lang="uk-UA" dirty="0"/>
        </a:p>
      </dgm:t>
    </dgm:pt>
    <dgm:pt modelId="{72A56C2F-11CE-4357-B0EE-923575C31478}" type="parTrans" cxnId="{FCB7EC1C-67F1-4184-9E4C-61D43E889CF2}">
      <dgm:prSet/>
      <dgm:spPr/>
      <dgm:t>
        <a:bodyPr/>
        <a:lstStyle/>
        <a:p>
          <a:endParaRPr lang="uk-UA"/>
        </a:p>
      </dgm:t>
    </dgm:pt>
    <dgm:pt modelId="{2E534361-3DED-4462-A37A-A40C3B0AEC7F}" type="sibTrans" cxnId="{FCB7EC1C-67F1-4184-9E4C-61D43E889CF2}">
      <dgm:prSet/>
      <dgm:spPr/>
      <dgm:t>
        <a:bodyPr/>
        <a:lstStyle/>
        <a:p>
          <a:endParaRPr lang="uk-UA"/>
        </a:p>
      </dgm:t>
    </dgm:pt>
    <dgm:pt modelId="{561671F1-B90C-48DC-A8FA-ED2B4614DBF7}">
      <dgm:prSet phldrT="[Текст]"/>
      <dgm:spPr/>
      <dgm:t>
        <a:bodyPr/>
        <a:lstStyle/>
        <a:p>
          <a:r>
            <a:rPr lang="uk-UA" dirty="0" smtClean="0"/>
            <a:t>Таблиці</a:t>
          </a:r>
          <a:endParaRPr lang="uk-UA" dirty="0"/>
        </a:p>
      </dgm:t>
    </dgm:pt>
    <dgm:pt modelId="{A120D7C2-C125-4ECD-A355-C27FA9C3A72E}" type="parTrans" cxnId="{B4E4F470-05A8-46ED-8D79-174CD829011B}">
      <dgm:prSet/>
      <dgm:spPr/>
      <dgm:t>
        <a:bodyPr/>
        <a:lstStyle/>
        <a:p>
          <a:endParaRPr lang="uk-UA"/>
        </a:p>
      </dgm:t>
    </dgm:pt>
    <dgm:pt modelId="{BF65CDC7-D220-4060-8121-70CA845F698D}" type="sibTrans" cxnId="{B4E4F470-05A8-46ED-8D79-174CD829011B}">
      <dgm:prSet/>
      <dgm:spPr/>
      <dgm:t>
        <a:bodyPr/>
        <a:lstStyle/>
        <a:p>
          <a:endParaRPr lang="uk-UA"/>
        </a:p>
      </dgm:t>
    </dgm:pt>
    <dgm:pt modelId="{E551C7FB-4C91-4775-A509-E6B6B3903FFB}">
      <dgm:prSet phldrT="[Текст]"/>
      <dgm:spPr/>
      <dgm:t>
        <a:bodyPr/>
        <a:lstStyle/>
        <a:p>
          <a:r>
            <a:rPr lang="uk-UA" dirty="0" smtClean="0"/>
            <a:t>Використання  </a:t>
          </a:r>
          <a:r>
            <a:rPr lang="uk-UA" dirty="0" err="1" smtClean="0"/>
            <a:t>КТ</a:t>
          </a:r>
          <a:endParaRPr lang="uk-UA" dirty="0"/>
        </a:p>
      </dgm:t>
    </dgm:pt>
    <dgm:pt modelId="{68CD8CCF-C1D6-4A35-8CA8-DF3A74483314}" type="parTrans" cxnId="{821EB51C-9E36-457B-AD97-A076DF8BA41B}">
      <dgm:prSet/>
      <dgm:spPr/>
      <dgm:t>
        <a:bodyPr/>
        <a:lstStyle/>
        <a:p>
          <a:endParaRPr lang="uk-UA"/>
        </a:p>
      </dgm:t>
    </dgm:pt>
    <dgm:pt modelId="{85156F7A-329C-4FD2-B400-1FF4DBFD340F}" type="sibTrans" cxnId="{821EB51C-9E36-457B-AD97-A076DF8BA41B}">
      <dgm:prSet/>
      <dgm:spPr/>
      <dgm:t>
        <a:bodyPr/>
        <a:lstStyle/>
        <a:p>
          <a:endParaRPr lang="uk-UA"/>
        </a:p>
      </dgm:t>
    </dgm:pt>
    <dgm:pt modelId="{5E3EC592-9A87-4243-ABB9-D02CEA5249D1}">
      <dgm:prSet phldrT="[Текст]"/>
      <dgm:spPr/>
      <dgm:t>
        <a:bodyPr/>
        <a:lstStyle/>
        <a:p>
          <a:r>
            <a:rPr lang="uk-UA" dirty="0" smtClean="0"/>
            <a:t>Тематичні  стенди</a:t>
          </a:r>
          <a:endParaRPr lang="uk-UA" dirty="0"/>
        </a:p>
      </dgm:t>
    </dgm:pt>
    <dgm:pt modelId="{D08D5876-EDA5-43D8-9E45-11E8081C8982}" type="parTrans" cxnId="{2A908663-746E-4C3E-AB11-3B0849CC30B9}">
      <dgm:prSet/>
      <dgm:spPr/>
      <dgm:t>
        <a:bodyPr/>
        <a:lstStyle/>
        <a:p>
          <a:endParaRPr lang="uk-UA"/>
        </a:p>
      </dgm:t>
    </dgm:pt>
    <dgm:pt modelId="{0EA8BD37-2652-4210-84D3-1467668777A8}" type="sibTrans" cxnId="{2A908663-746E-4C3E-AB11-3B0849CC30B9}">
      <dgm:prSet/>
      <dgm:spPr/>
      <dgm:t>
        <a:bodyPr/>
        <a:lstStyle/>
        <a:p>
          <a:endParaRPr lang="uk-UA"/>
        </a:p>
      </dgm:t>
    </dgm:pt>
    <dgm:pt modelId="{E697CE57-685B-4C44-B5FB-BCA7EE103EBB}">
      <dgm:prSet phldrT="[Текст]"/>
      <dgm:spPr/>
      <dgm:t>
        <a:bodyPr/>
        <a:lstStyle/>
        <a:p>
          <a:r>
            <a:rPr lang="uk-UA" dirty="0" smtClean="0"/>
            <a:t>Інструкції  з   ТБ  </a:t>
          </a:r>
          <a:endParaRPr lang="uk-UA" dirty="0"/>
        </a:p>
      </dgm:t>
    </dgm:pt>
    <dgm:pt modelId="{D78AC942-9C50-41A8-A2B2-4E3AF985E119}" type="parTrans" cxnId="{2E00E69B-37EA-451B-BCD5-FC8523CE0FE9}">
      <dgm:prSet/>
      <dgm:spPr/>
      <dgm:t>
        <a:bodyPr/>
        <a:lstStyle/>
        <a:p>
          <a:endParaRPr lang="uk-UA"/>
        </a:p>
      </dgm:t>
    </dgm:pt>
    <dgm:pt modelId="{5208F993-05AC-4E2D-9A88-87DF3321C731}" type="sibTrans" cxnId="{2E00E69B-37EA-451B-BCD5-FC8523CE0FE9}">
      <dgm:prSet/>
      <dgm:spPr/>
      <dgm:t>
        <a:bodyPr/>
        <a:lstStyle/>
        <a:p>
          <a:endParaRPr lang="uk-UA"/>
        </a:p>
      </dgm:t>
    </dgm:pt>
    <dgm:pt modelId="{EAC90001-5AF2-4FF0-98E8-C751964D355C}">
      <dgm:prSet phldrT="[Текст]"/>
      <dgm:spPr/>
      <dgm:t>
        <a:bodyPr/>
        <a:lstStyle/>
        <a:p>
          <a:r>
            <a:rPr lang="uk-UA" dirty="0" smtClean="0"/>
            <a:t>Колекції, зразки, конструктори</a:t>
          </a:r>
          <a:endParaRPr lang="uk-UA" dirty="0"/>
        </a:p>
      </dgm:t>
    </dgm:pt>
    <dgm:pt modelId="{38CF9794-72CB-4756-818B-B1AC26472529}" type="parTrans" cxnId="{CEC770A3-FD75-4C28-A64C-4250B18AB363}">
      <dgm:prSet/>
      <dgm:spPr/>
      <dgm:t>
        <a:bodyPr/>
        <a:lstStyle/>
        <a:p>
          <a:endParaRPr lang="uk-UA"/>
        </a:p>
      </dgm:t>
    </dgm:pt>
    <dgm:pt modelId="{1EDCBC55-CBBF-4F5D-A217-AA68A0434F34}" type="sibTrans" cxnId="{CEC770A3-FD75-4C28-A64C-4250B18AB363}">
      <dgm:prSet/>
      <dgm:spPr/>
      <dgm:t>
        <a:bodyPr/>
        <a:lstStyle/>
        <a:p>
          <a:endParaRPr lang="uk-UA"/>
        </a:p>
      </dgm:t>
    </dgm:pt>
    <dgm:pt modelId="{67BE42E3-B707-4DE8-AB56-6C3BC7F76EB9}">
      <dgm:prSet phldrT="[Текст]"/>
      <dgm:spPr/>
      <dgm:t>
        <a:bodyPr/>
        <a:lstStyle/>
        <a:p>
          <a:r>
            <a:rPr lang="uk-UA" dirty="0" smtClean="0"/>
            <a:t>Моделі, механізми</a:t>
          </a:r>
          <a:endParaRPr lang="uk-UA" dirty="0"/>
        </a:p>
      </dgm:t>
    </dgm:pt>
    <dgm:pt modelId="{85E45E44-E415-4F79-8B7C-547D4D74F13B}" type="parTrans" cxnId="{FCB61FA4-9E67-44F6-A220-C185AE4BDDC8}">
      <dgm:prSet/>
      <dgm:spPr/>
      <dgm:t>
        <a:bodyPr/>
        <a:lstStyle/>
        <a:p>
          <a:endParaRPr lang="uk-UA"/>
        </a:p>
      </dgm:t>
    </dgm:pt>
    <dgm:pt modelId="{673346C5-DFA2-47CB-B53E-FE0A36C30F66}" type="sibTrans" cxnId="{FCB61FA4-9E67-44F6-A220-C185AE4BDDC8}">
      <dgm:prSet/>
      <dgm:spPr/>
      <dgm:t>
        <a:bodyPr/>
        <a:lstStyle/>
        <a:p>
          <a:endParaRPr lang="uk-UA"/>
        </a:p>
      </dgm:t>
    </dgm:pt>
    <dgm:pt modelId="{571E4B3C-121B-45AD-BA77-2CDF0AD615F1}">
      <dgm:prSet phldrT="[Текст]"/>
      <dgm:spPr/>
      <dgm:t>
        <a:bodyPr/>
        <a:lstStyle/>
        <a:p>
          <a:r>
            <a:rPr lang="uk-UA" dirty="0" smtClean="0"/>
            <a:t>Технічна  база  майстерні</a:t>
          </a:r>
          <a:endParaRPr lang="uk-UA" dirty="0"/>
        </a:p>
      </dgm:t>
    </dgm:pt>
    <dgm:pt modelId="{F131F271-A139-49CF-8596-74C5CFFAA161}" type="parTrans" cxnId="{6C2578F5-0671-4066-AD52-4A987B496906}">
      <dgm:prSet/>
      <dgm:spPr/>
      <dgm:t>
        <a:bodyPr/>
        <a:lstStyle/>
        <a:p>
          <a:endParaRPr lang="uk-UA"/>
        </a:p>
      </dgm:t>
    </dgm:pt>
    <dgm:pt modelId="{87837F74-A0DF-49FB-98E0-34CC0B61ECC8}" type="sibTrans" cxnId="{6C2578F5-0671-4066-AD52-4A987B496906}">
      <dgm:prSet/>
      <dgm:spPr/>
      <dgm:t>
        <a:bodyPr/>
        <a:lstStyle/>
        <a:p>
          <a:endParaRPr lang="uk-UA"/>
        </a:p>
      </dgm:t>
    </dgm:pt>
    <dgm:pt modelId="{E15AB11B-4BA6-4D9E-AF63-C48786776A4D}">
      <dgm:prSet phldrT="[Текст]"/>
      <dgm:spPr/>
      <dgm:t>
        <a:bodyPr/>
        <a:lstStyle/>
        <a:p>
          <a:r>
            <a:rPr lang="uk-UA" dirty="0" smtClean="0"/>
            <a:t>Технологічні  карти</a:t>
          </a:r>
          <a:endParaRPr lang="uk-UA" dirty="0"/>
        </a:p>
      </dgm:t>
    </dgm:pt>
    <dgm:pt modelId="{E95EA48B-770C-4DDB-87DC-3E40EE4C46A4}" type="parTrans" cxnId="{CFB42544-C0B3-400C-939B-B49388DC522D}">
      <dgm:prSet/>
      <dgm:spPr/>
      <dgm:t>
        <a:bodyPr/>
        <a:lstStyle/>
        <a:p>
          <a:endParaRPr lang="uk-UA"/>
        </a:p>
      </dgm:t>
    </dgm:pt>
    <dgm:pt modelId="{16BBE7DB-2BFE-4D06-936E-F91A0544719D}" type="sibTrans" cxnId="{CFB42544-C0B3-400C-939B-B49388DC522D}">
      <dgm:prSet/>
      <dgm:spPr/>
      <dgm:t>
        <a:bodyPr/>
        <a:lstStyle/>
        <a:p>
          <a:endParaRPr lang="uk-UA"/>
        </a:p>
      </dgm:t>
    </dgm:pt>
    <dgm:pt modelId="{EEE9642A-A7BF-485F-B668-F00BF9CF6C0F}" type="pres">
      <dgm:prSet presAssocID="{F5D4F289-586C-405C-9C8C-F6403F7A78F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469717DF-8D1A-4F25-9A95-BE61F6F7B6F2}" type="pres">
      <dgm:prSet presAssocID="{09802F15-76CF-4547-A164-C8F7B410F47B}" presName="linNode" presStyleCnt="0"/>
      <dgm:spPr/>
    </dgm:pt>
    <dgm:pt modelId="{C76B8E3A-A568-44D8-B8D0-94FF06FD7E1D}" type="pres">
      <dgm:prSet presAssocID="{09802F15-76CF-4547-A164-C8F7B410F47B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BBAE34E-E2A4-41F4-860D-99E05B7400EC}" type="pres">
      <dgm:prSet presAssocID="{09802F15-76CF-4547-A164-C8F7B410F47B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7B0C3F0-98F3-45FE-8974-20A462975BB6}" type="pres">
      <dgm:prSet presAssocID="{AD9A0311-0B93-476B-9257-7E389EB8A7F7}" presName="spacing" presStyleCnt="0"/>
      <dgm:spPr/>
    </dgm:pt>
    <dgm:pt modelId="{6E61D07D-8CDF-4A12-91A6-47502E3FB06A}" type="pres">
      <dgm:prSet presAssocID="{8075180D-4DFE-4A23-BEDE-7039C868CD45}" presName="linNode" presStyleCnt="0"/>
      <dgm:spPr/>
    </dgm:pt>
    <dgm:pt modelId="{D35C3C3B-50BC-4CDC-8543-6400A91447D2}" type="pres">
      <dgm:prSet presAssocID="{8075180D-4DFE-4A23-BEDE-7039C868CD45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3197195-A354-4AF4-8CE4-11A3765746A7}" type="pres">
      <dgm:prSet presAssocID="{8075180D-4DFE-4A23-BEDE-7039C868CD45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DB77CD2-FB2E-4BC1-B228-B09CE2432C95}" type="presOf" srcId="{E697CE57-685B-4C44-B5FB-BCA7EE103EBB}" destId="{9BBAE34E-E2A4-41F4-860D-99E05B7400EC}" srcOrd="0" destOrd="6" presId="urn:microsoft.com/office/officeart/2005/8/layout/vList6"/>
    <dgm:cxn modelId="{08640691-5B7B-4BF0-B31D-D062BFCF67CD}" type="presOf" srcId="{67BE42E3-B707-4DE8-AB56-6C3BC7F76EB9}" destId="{D3197195-A354-4AF4-8CE4-11A3765746A7}" srcOrd="0" destOrd="2" presId="urn:microsoft.com/office/officeart/2005/8/layout/vList6"/>
    <dgm:cxn modelId="{CEC770A3-FD75-4C28-A64C-4250B18AB363}" srcId="{8075180D-4DFE-4A23-BEDE-7039C868CD45}" destId="{EAC90001-5AF2-4FF0-98E8-C751964D355C}" srcOrd="1" destOrd="0" parTransId="{38CF9794-72CB-4756-818B-B1AC26472529}" sibTransId="{1EDCBC55-CBBF-4F5D-A217-AA68A0434F34}"/>
    <dgm:cxn modelId="{B70E1205-0C5C-4234-871C-8543C49ED25D}" type="presOf" srcId="{15908D05-7496-4475-945F-51F2B2F7C24B}" destId="{9BBAE34E-E2A4-41F4-860D-99E05B7400EC}" srcOrd="0" destOrd="0" presId="urn:microsoft.com/office/officeart/2005/8/layout/vList6"/>
    <dgm:cxn modelId="{05D8978F-80FE-49BE-9B1E-0143F078CCD7}" type="presOf" srcId="{EAC90001-5AF2-4FF0-98E8-C751964D355C}" destId="{D3197195-A354-4AF4-8CE4-11A3765746A7}" srcOrd="0" destOrd="1" presId="urn:microsoft.com/office/officeart/2005/8/layout/vList6"/>
    <dgm:cxn modelId="{824187CA-E84B-4268-ACF7-7568B7F833D6}" type="presOf" srcId="{F5D4F289-586C-405C-9C8C-F6403F7A78F0}" destId="{EEE9642A-A7BF-485F-B668-F00BF9CF6C0F}" srcOrd="0" destOrd="0" presId="urn:microsoft.com/office/officeart/2005/8/layout/vList6"/>
    <dgm:cxn modelId="{2EA65D1D-4D83-4429-8435-1822EA8E9E87}" type="presOf" srcId="{E551C7FB-4C91-4775-A509-E6B6B3903FFB}" destId="{9BBAE34E-E2A4-41F4-860D-99E05B7400EC}" srcOrd="0" destOrd="4" presId="urn:microsoft.com/office/officeart/2005/8/layout/vList6"/>
    <dgm:cxn modelId="{584E3E43-77EE-4D3E-9B5B-220AFADECBFF}" type="presOf" srcId="{561671F1-B90C-48DC-A8FA-ED2B4614DBF7}" destId="{9BBAE34E-E2A4-41F4-860D-99E05B7400EC}" srcOrd="0" destOrd="3" presId="urn:microsoft.com/office/officeart/2005/8/layout/vList6"/>
    <dgm:cxn modelId="{C80CAD4C-587A-47CA-B871-0D73FC954AB4}" type="presOf" srcId="{49366A9D-AAF3-42F0-A5F3-3FC850016139}" destId="{9BBAE34E-E2A4-41F4-860D-99E05B7400EC}" srcOrd="0" destOrd="2" presId="urn:microsoft.com/office/officeart/2005/8/layout/vList6"/>
    <dgm:cxn modelId="{8BEA4E8D-5217-4BFE-B17C-D3117349F305}" srcId="{8075180D-4DFE-4A23-BEDE-7039C868CD45}" destId="{91D333DF-3B61-4EEB-A2C6-7AE0DC5ABB0D}" srcOrd="0" destOrd="0" parTransId="{16A99541-404E-4AD0-A8C7-D1D8BEA6678D}" sibTransId="{F173267D-5181-461F-BB22-D8AC85FAD75E}"/>
    <dgm:cxn modelId="{E4828008-B585-4300-B95F-E4C14549D57F}" srcId="{F5D4F289-586C-405C-9C8C-F6403F7A78F0}" destId="{8075180D-4DFE-4A23-BEDE-7039C868CD45}" srcOrd="1" destOrd="0" parTransId="{DDE71A39-597B-4DE0-A283-82CBE0DFFFE0}" sibTransId="{57E746B9-E710-412B-9523-0C72399E5FBC}"/>
    <dgm:cxn modelId="{CFB42544-C0B3-400C-939B-B49388DC522D}" srcId="{8075180D-4DFE-4A23-BEDE-7039C868CD45}" destId="{E15AB11B-4BA6-4D9E-AF63-C48786776A4D}" srcOrd="4" destOrd="0" parTransId="{E95EA48B-770C-4DDB-87DC-3E40EE4C46A4}" sibTransId="{16BBE7DB-2BFE-4D06-936E-F91A0544719D}"/>
    <dgm:cxn modelId="{57FA7C69-B8DC-4E58-8F46-9A28C7A793D5}" type="presOf" srcId="{3B57505A-8A6B-48EC-9501-E01B0B41F9BB}" destId="{9BBAE34E-E2A4-41F4-860D-99E05B7400EC}" srcOrd="0" destOrd="1" presId="urn:microsoft.com/office/officeart/2005/8/layout/vList6"/>
    <dgm:cxn modelId="{B4E4F470-05A8-46ED-8D79-174CD829011B}" srcId="{09802F15-76CF-4547-A164-C8F7B410F47B}" destId="{561671F1-B90C-48DC-A8FA-ED2B4614DBF7}" srcOrd="3" destOrd="0" parTransId="{A120D7C2-C125-4ECD-A355-C27FA9C3A72E}" sibTransId="{BF65CDC7-D220-4060-8121-70CA845F698D}"/>
    <dgm:cxn modelId="{B34E931A-A70C-4FAD-8DF1-6DB2583EFD61}" type="presOf" srcId="{5E3EC592-9A87-4243-ABB9-D02CEA5249D1}" destId="{9BBAE34E-E2A4-41F4-860D-99E05B7400EC}" srcOrd="0" destOrd="5" presId="urn:microsoft.com/office/officeart/2005/8/layout/vList6"/>
    <dgm:cxn modelId="{D715B5B1-218F-4BBE-8E48-9888EA3A0690}" type="presOf" srcId="{8075180D-4DFE-4A23-BEDE-7039C868CD45}" destId="{D35C3C3B-50BC-4CDC-8543-6400A91447D2}" srcOrd="0" destOrd="0" presId="urn:microsoft.com/office/officeart/2005/8/layout/vList6"/>
    <dgm:cxn modelId="{BD73CB74-10C3-418C-9E4D-8EAF85EBD94C}" srcId="{8075180D-4DFE-4A23-BEDE-7039C868CD45}" destId="{FB68CBB8-7540-4D33-B607-23CBDB30B0FA}" srcOrd="5" destOrd="0" parTransId="{C87E21DB-DF1B-4FA5-9A48-59DF76E02F71}" sibTransId="{CA0FD1EC-571E-4E7F-B3A0-93AA850A646C}"/>
    <dgm:cxn modelId="{88FE6A08-F83E-4230-91D6-6FF6922020D2}" type="presOf" srcId="{E15AB11B-4BA6-4D9E-AF63-C48786776A4D}" destId="{D3197195-A354-4AF4-8CE4-11A3765746A7}" srcOrd="0" destOrd="4" presId="urn:microsoft.com/office/officeart/2005/8/layout/vList6"/>
    <dgm:cxn modelId="{5AF0AB12-3443-4A4A-AD93-BE099ADB5857}" srcId="{09802F15-76CF-4547-A164-C8F7B410F47B}" destId="{15908D05-7496-4475-945F-51F2B2F7C24B}" srcOrd="0" destOrd="0" parTransId="{11A19654-45F2-4122-8A55-04344C04B6FE}" sibTransId="{945B6924-50A3-41E1-BBC8-45CD152E5E23}"/>
    <dgm:cxn modelId="{6C2578F5-0671-4066-AD52-4A987B496906}" srcId="{8075180D-4DFE-4A23-BEDE-7039C868CD45}" destId="{571E4B3C-121B-45AD-BA77-2CDF0AD615F1}" srcOrd="3" destOrd="0" parTransId="{F131F271-A139-49CF-8596-74C5CFFAA161}" sibTransId="{87837F74-A0DF-49FB-98E0-34CC0B61ECC8}"/>
    <dgm:cxn modelId="{63A32C99-1233-4EFC-9E2E-DC251BACE507}" type="presOf" srcId="{91D333DF-3B61-4EEB-A2C6-7AE0DC5ABB0D}" destId="{D3197195-A354-4AF4-8CE4-11A3765746A7}" srcOrd="0" destOrd="0" presId="urn:microsoft.com/office/officeart/2005/8/layout/vList6"/>
    <dgm:cxn modelId="{2A908663-746E-4C3E-AB11-3B0849CC30B9}" srcId="{09802F15-76CF-4547-A164-C8F7B410F47B}" destId="{5E3EC592-9A87-4243-ABB9-D02CEA5249D1}" srcOrd="5" destOrd="0" parTransId="{D08D5876-EDA5-43D8-9E45-11E8081C8982}" sibTransId="{0EA8BD37-2652-4210-84D3-1467668777A8}"/>
    <dgm:cxn modelId="{821EB51C-9E36-457B-AD97-A076DF8BA41B}" srcId="{09802F15-76CF-4547-A164-C8F7B410F47B}" destId="{E551C7FB-4C91-4775-A509-E6B6B3903FFB}" srcOrd="4" destOrd="0" parTransId="{68CD8CCF-C1D6-4A35-8CA8-DF3A74483314}" sibTransId="{85156F7A-329C-4FD2-B400-1FF4DBFD340F}"/>
    <dgm:cxn modelId="{5BC5E19F-1474-4054-A036-FF73ACA04DA6}" srcId="{09802F15-76CF-4547-A164-C8F7B410F47B}" destId="{3B57505A-8A6B-48EC-9501-E01B0B41F9BB}" srcOrd="1" destOrd="0" parTransId="{3E999C51-DBE5-4E56-A212-A00FE9F1EDC9}" sibTransId="{CF44394C-6ED8-495E-88D2-5794CE681D1F}"/>
    <dgm:cxn modelId="{FCB61FA4-9E67-44F6-A220-C185AE4BDDC8}" srcId="{8075180D-4DFE-4A23-BEDE-7039C868CD45}" destId="{67BE42E3-B707-4DE8-AB56-6C3BC7F76EB9}" srcOrd="2" destOrd="0" parTransId="{85E45E44-E415-4F79-8B7C-547D4D74F13B}" sibTransId="{673346C5-DFA2-47CB-B53E-FE0A36C30F66}"/>
    <dgm:cxn modelId="{A3ADD7C6-3502-4252-A4EB-E4BF7388C2AB}" srcId="{F5D4F289-586C-405C-9C8C-F6403F7A78F0}" destId="{09802F15-76CF-4547-A164-C8F7B410F47B}" srcOrd="0" destOrd="0" parTransId="{CB8C8F6A-E742-42BB-86F7-4D568FAB87B0}" sibTransId="{AD9A0311-0B93-476B-9257-7E389EB8A7F7}"/>
    <dgm:cxn modelId="{2E00E69B-37EA-451B-BCD5-FC8523CE0FE9}" srcId="{09802F15-76CF-4547-A164-C8F7B410F47B}" destId="{E697CE57-685B-4C44-B5FB-BCA7EE103EBB}" srcOrd="6" destOrd="0" parTransId="{D78AC942-9C50-41A8-A2B2-4E3AF985E119}" sibTransId="{5208F993-05AC-4E2D-9A88-87DF3321C731}"/>
    <dgm:cxn modelId="{FD201E9A-B33A-4867-AE5C-8ED96D2E5CB2}" type="presOf" srcId="{FB68CBB8-7540-4D33-B607-23CBDB30B0FA}" destId="{D3197195-A354-4AF4-8CE4-11A3765746A7}" srcOrd="0" destOrd="5" presId="urn:microsoft.com/office/officeart/2005/8/layout/vList6"/>
    <dgm:cxn modelId="{FCB7EC1C-67F1-4184-9E4C-61D43E889CF2}" srcId="{09802F15-76CF-4547-A164-C8F7B410F47B}" destId="{49366A9D-AAF3-42F0-A5F3-3FC850016139}" srcOrd="2" destOrd="0" parTransId="{72A56C2F-11CE-4357-B0EE-923575C31478}" sibTransId="{2E534361-3DED-4462-A37A-A40C3B0AEC7F}"/>
    <dgm:cxn modelId="{E49CF308-B8E1-4876-A487-D35132F0E06F}" type="presOf" srcId="{571E4B3C-121B-45AD-BA77-2CDF0AD615F1}" destId="{D3197195-A354-4AF4-8CE4-11A3765746A7}" srcOrd="0" destOrd="3" presId="urn:microsoft.com/office/officeart/2005/8/layout/vList6"/>
    <dgm:cxn modelId="{F05E3B95-88FF-4E5B-B2D6-203CA9028D24}" type="presOf" srcId="{09802F15-76CF-4547-A164-C8F7B410F47B}" destId="{C76B8E3A-A568-44D8-B8D0-94FF06FD7E1D}" srcOrd="0" destOrd="0" presId="urn:microsoft.com/office/officeart/2005/8/layout/vList6"/>
    <dgm:cxn modelId="{B884EF96-EE39-4399-8744-243163F9A5EF}" type="presParOf" srcId="{EEE9642A-A7BF-485F-B668-F00BF9CF6C0F}" destId="{469717DF-8D1A-4F25-9A95-BE61F6F7B6F2}" srcOrd="0" destOrd="0" presId="urn:microsoft.com/office/officeart/2005/8/layout/vList6"/>
    <dgm:cxn modelId="{03F8B3F9-37AB-437C-B360-4EC57B4E7051}" type="presParOf" srcId="{469717DF-8D1A-4F25-9A95-BE61F6F7B6F2}" destId="{C76B8E3A-A568-44D8-B8D0-94FF06FD7E1D}" srcOrd="0" destOrd="0" presId="urn:microsoft.com/office/officeart/2005/8/layout/vList6"/>
    <dgm:cxn modelId="{488DDB89-2CDA-4544-BCC6-3DD7825CAA52}" type="presParOf" srcId="{469717DF-8D1A-4F25-9A95-BE61F6F7B6F2}" destId="{9BBAE34E-E2A4-41F4-860D-99E05B7400EC}" srcOrd="1" destOrd="0" presId="urn:microsoft.com/office/officeart/2005/8/layout/vList6"/>
    <dgm:cxn modelId="{2FD53980-6301-4830-AFA9-1051DCBA46D0}" type="presParOf" srcId="{EEE9642A-A7BF-485F-B668-F00BF9CF6C0F}" destId="{47B0C3F0-98F3-45FE-8974-20A462975BB6}" srcOrd="1" destOrd="0" presId="urn:microsoft.com/office/officeart/2005/8/layout/vList6"/>
    <dgm:cxn modelId="{672CE7D7-B7E4-4BBF-995A-49F59D369040}" type="presParOf" srcId="{EEE9642A-A7BF-485F-B668-F00BF9CF6C0F}" destId="{6E61D07D-8CDF-4A12-91A6-47502E3FB06A}" srcOrd="2" destOrd="0" presId="urn:microsoft.com/office/officeart/2005/8/layout/vList6"/>
    <dgm:cxn modelId="{02DC9F59-C3ED-4835-BF66-BC757B004166}" type="presParOf" srcId="{6E61D07D-8CDF-4A12-91A6-47502E3FB06A}" destId="{D35C3C3B-50BC-4CDC-8543-6400A91447D2}" srcOrd="0" destOrd="0" presId="urn:microsoft.com/office/officeart/2005/8/layout/vList6"/>
    <dgm:cxn modelId="{F887905A-B1A0-4218-9A04-694A780C5BDE}" type="presParOf" srcId="{6E61D07D-8CDF-4A12-91A6-47502E3FB06A}" destId="{D3197195-A354-4AF4-8CE4-11A3765746A7}" srcOrd="1" destOrd="0" presId="urn:microsoft.com/office/officeart/2005/8/layout/vList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DDC4F-81E3-4ADE-BD94-9FAB2243DFDC}" type="datetimeFigureOut">
              <a:rPr lang="uk-UA" smtClean="0"/>
              <a:pPr/>
              <a:t>23.09.2010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589DB4-DC07-4912-A3B6-BB6D87469CBF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89DB4-DC07-4912-A3B6-BB6D87469CBF}" type="slidenum">
              <a:rPr lang="uk-UA" smtClean="0"/>
              <a:pPr/>
              <a:t>14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89DB4-DC07-4912-A3B6-BB6D87469CBF}" type="slidenum">
              <a:rPr lang="uk-UA" smtClean="0"/>
              <a:pPr/>
              <a:t>15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Місце для дати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23.09.2010</a:t>
            </a:fld>
            <a:endParaRPr lang="uk-UA"/>
          </a:p>
        </p:txBody>
      </p:sp>
      <p:sp>
        <p:nvSpPr>
          <p:cNvPr id="17" name="Місце для нижнього колонтитула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29" name="Місце для номера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32" name="Прямокут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кут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кут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кут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кут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56" name="Прямокут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кут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кут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кут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dissolve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23.09.2010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med">
    <p:dissolve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23.09.2010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med">
    <p:dissolve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23.09.2010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med">
    <p:dissolve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іліні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іліні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іліні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іліні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іліні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іліні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іліні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іліні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іліні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іліні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іліні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іліні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іліні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іліні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іліні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23.09.2010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7" name="Прямокут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8" name="Прямокут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кут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кут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кут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кут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dissolve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23.09.2010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med">
    <p:dissolve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кут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23.09.2010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6" name="Прямокут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кут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кут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кут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кут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кут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кут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кут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кут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dissolve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23.09.2010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med">
    <p:dissolve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23.09.2010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med">
    <p:dissolve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23.09.2010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med">
    <p:dissolve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 сполучна ліні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увати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 сполучна ліні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 сполучна ліні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 сполучна ліні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grpSp>
        <p:nvGrpSpPr>
          <p:cNvPr id="14" name="Групувати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 сполучна ліні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 сполучна ліні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 сполучна ліні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увати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 сполучна ліні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 сполучна ліні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 сполучна ліні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23.09.2010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med">
    <p:dissolve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кут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кут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кут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кут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кут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кут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кут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кут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93959E6-847B-4937-8C3D-49CDB5BA4EF3}" type="datetimeFigureOut">
              <a:rPr lang="uk-UA" smtClean="0"/>
              <a:pPr/>
              <a:t>23.09.2010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dissolve/>
    <p:sndAc>
      <p:stSnd>
        <p:snd r:embed="rId13" name="chimes.wav" builtIn="1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audio" Target="../media/audio1.wav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gif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gif"/><Relationship Id="rId3" Type="http://schemas.openxmlformats.org/officeDocument/2006/relationships/image" Target="../media/image47.jpeg"/><Relationship Id="rId7" Type="http://schemas.openxmlformats.org/officeDocument/2006/relationships/image" Target="../media/image5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diagramColors" Target="../diagrams/colors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audio" Target="../media/audio1.wav"/><Relationship Id="rId7" Type="http://schemas.openxmlformats.org/officeDocument/2006/relationships/diagramQuickStyle" Target="../diagrams/quickStyl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diagramLayout" Target="../diagrams/layout3.xml"/><Relationship Id="rId11" Type="http://schemas.openxmlformats.org/officeDocument/2006/relationships/oleObject" Target="../embeddings/oleObject2.bin"/><Relationship Id="rId5" Type="http://schemas.openxmlformats.org/officeDocument/2006/relationships/diagramData" Target="../diagrams/data3.xml"/><Relationship Id="rId10" Type="http://schemas.openxmlformats.org/officeDocument/2006/relationships/oleObject" Target="../embeddings/oleObject1.bin"/><Relationship Id="rId4" Type="http://schemas.openxmlformats.org/officeDocument/2006/relationships/image" Target="../media/image14.jpeg"/><Relationship Id="rId9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diagramData" Target="../diagrams/data4.xml"/><Relationship Id="rId7" Type="http://schemas.openxmlformats.org/officeDocument/2006/relationships/image" Target="../media/image1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diagramData" Target="../diagrams/data5.xml"/><Relationship Id="rId7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42908" y="1000108"/>
            <a:ext cx="5715008" cy="174479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714348" y="1714488"/>
            <a:ext cx="4171952" cy="1113886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uk-UA" sz="4800" dirty="0" smtClean="0"/>
              <a:t>вчителя  трудового </a:t>
            </a:r>
            <a:br>
              <a:rPr lang="uk-UA" sz="4800" dirty="0" smtClean="0"/>
            </a:br>
            <a:r>
              <a:rPr lang="uk-UA" sz="4800" dirty="0" smtClean="0"/>
              <a:t> навчання</a:t>
            </a:r>
            <a:endParaRPr lang="uk-UA" sz="4800" dirty="0"/>
          </a:p>
        </p:txBody>
      </p:sp>
      <p:pic>
        <p:nvPicPr>
          <p:cNvPr id="2050" name="Picture 2" descr="C:\Documents and Settings\admin\Рабочий стол\Новая папка\100OLYMP\P10100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428604"/>
            <a:ext cx="4101085" cy="2928934"/>
          </a:xfrm>
          <a:prstGeom prst="rect">
            <a:avLst/>
          </a:prstGeom>
          <a:noFill/>
        </p:spPr>
      </p:pic>
      <p:pic>
        <p:nvPicPr>
          <p:cNvPr id="11" name="Picture 20" descr="E:\картинки и анимация\Аннимация3\J028302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5214950"/>
            <a:ext cx="1862142" cy="1862142"/>
          </a:xfrm>
          <a:prstGeom prst="rect">
            <a:avLst/>
          </a:prstGeom>
          <a:noFill/>
        </p:spPr>
      </p:pic>
      <p:pic>
        <p:nvPicPr>
          <p:cNvPr id="15" name="Picture 4" descr="\\U05\нова папка (3)\Фото  останній  дзвоник\p[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3357562"/>
            <a:ext cx="3849642" cy="288723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072198" y="3643314"/>
            <a:ext cx="2428892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1800000"/>
              </a:lightRig>
            </a:scene3d>
          </a:bodyPr>
          <a:lstStyle/>
          <a:p>
            <a:pPr algn="ctr"/>
            <a:r>
              <a:rPr lang="uk-UA" sz="3200" dirty="0" smtClean="0"/>
              <a:t>Негоди  Олександра  Івановича</a:t>
            </a:r>
            <a:endParaRPr lang="uk-UA" sz="3200" dirty="0"/>
          </a:p>
        </p:txBody>
      </p:sp>
      <p:sp>
        <p:nvSpPr>
          <p:cNvPr id="8" name="Прямокутник 7"/>
          <p:cNvSpPr/>
          <p:nvPr/>
        </p:nvSpPr>
        <p:spPr>
          <a:xfrm>
            <a:off x="428596" y="571480"/>
            <a:ext cx="50720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cap="all" dirty="0" smtClean="0">
                <a:solidFill>
                  <a:srgbClr val="D6ECFF">
                    <a:satMod val="200000"/>
                  </a:srgbClr>
                </a:solidFill>
                <a:effectLst>
                  <a:reflection blurRad="12700" stA="34000" endA="740" endPos="53000" dir="5400000" sy="-100000" algn="bl" rotWithShape="0"/>
                </a:effectLst>
                <a:latin typeface="Consolas"/>
                <a:ea typeface="+mj-ea"/>
                <a:cs typeface="+mj-cs"/>
              </a:rPr>
              <a:t>Творчий звіт</a:t>
            </a:r>
            <a:endParaRPr lang="uk-UA" sz="2800" dirty="0"/>
          </a:p>
        </p:txBody>
      </p:sp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admin\Рабочий стол\Новая папка\100OLYMP\P1010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9" y="2428868"/>
            <a:ext cx="3346430" cy="25098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0"/>
            <a:ext cx="7772400" cy="914400"/>
          </a:xfrm>
        </p:spPr>
        <p:txBody>
          <a:bodyPr/>
          <a:lstStyle/>
          <a:p>
            <a:pPr algn="ctr"/>
            <a:r>
              <a:rPr lang="uk-UA" sz="5400" dirty="0" smtClean="0"/>
              <a:t>Фото-екскурсія</a:t>
            </a:r>
            <a:r>
              <a:rPr lang="uk-UA" dirty="0" smtClean="0"/>
              <a:t>  </a:t>
            </a:r>
            <a:br>
              <a:rPr lang="uk-UA" dirty="0" smtClean="0"/>
            </a:br>
            <a:r>
              <a:rPr lang="uk-UA" dirty="0" smtClean="0"/>
              <a:t>до  майстерні </a:t>
            </a:r>
            <a:endParaRPr lang="uk-UA" dirty="0"/>
          </a:p>
        </p:txBody>
      </p:sp>
      <p:sp>
        <p:nvSpPr>
          <p:cNvPr id="4" name="Виноска-хмарка 3"/>
          <p:cNvSpPr/>
          <p:nvPr/>
        </p:nvSpPr>
        <p:spPr>
          <a:xfrm>
            <a:off x="0" y="642918"/>
            <a:ext cx="1843094" cy="1643074"/>
          </a:xfrm>
          <a:prstGeom prst="cloudCallout">
            <a:avLst>
              <a:gd name="adj1" fmla="val 49327"/>
              <a:gd name="adj2" fmla="val 989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На  уроці</a:t>
            </a:r>
            <a:endParaRPr lang="uk-UA" sz="3200" b="1" dirty="0">
              <a:solidFill>
                <a:srgbClr val="FF0000"/>
              </a:solidFill>
            </a:endParaRPr>
          </a:p>
        </p:txBody>
      </p:sp>
      <p:pic>
        <p:nvPicPr>
          <p:cNvPr id="19461" name="Picture 5" descr="C:\Documents and Settings\admin\Рабочий стол\Новая папка\100OLYMP\P10101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4312459"/>
            <a:ext cx="3394055" cy="2545541"/>
          </a:xfrm>
          <a:prstGeom prst="rect">
            <a:avLst/>
          </a:prstGeom>
          <a:noFill/>
        </p:spPr>
      </p:pic>
      <p:pic>
        <p:nvPicPr>
          <p:cNvPr id="19459" name="Picture 3" descr="C:\Documents and Settings\admin\Рабочий стол\Новая папка\100OLYMP\P10101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1714488"/>
            <a:ext cx="4013184" cy="3009888"/>
          </a:xfrm>
          <a:prstGeom prst="rect">
            <a:avLst/>
          </a:prstGeom>
          <a:noFill/>
        </p:spPr>
      </p:pic>
      <p:pic>
        <p:nvPicPr>
          <p:cNvPr id="7" name="Picture 19" descr="E:\картинки и анимация\Аннимация3\J028284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43042" y="1142984"/>
            <a:ext cx="1219200" cy="10953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Новая папка\100OLYMP\P101012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714488"/>
            <a:ext cx="3919542" cy="2939657"/>
          </a:xfrm>
          <a:prstGeom prst="rect">
            <a:avLst/>
          </a:prstGeom>
          <a:noFill/>
        </p:spPr>
      </p:pic>
      <p:sp>
        <p:nvSpPr>
          <p:cNvPr id="7" name="Виноска-хмарка 6"/>
          <p:cNvSpPr/>
          <p:nvPr/>
        </p:nvSpPr>
        <p:spPr>
          <a:xfrm>
            <a:off x="-142908" y="642918"/>
            <a:ext cx="1843094" cy="1643074"/>
          </a:xfrm>
          <a:prstGeom prst="cloudCallout">
            <a:avLst>
              <a:gd name="adj1" fmla="val 49327"/>
              <a:gd name="adj2" fmla="val 989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На  уроці</a:t>
            </a:r>
            <a:endParaRPr lang="uk-UA" sz="3200" b="1" dirty="0">
              <a:solidFill>
                <a:srgbClr val="FF0000"/>
              </a:solidFill>
            </a:endParaRPr>
          </a:p>
        </p:txBody>
      </p:sp>
      <p:pic>
        <p:nvPicPr>
          <p:cNvPr id="4099" name="Picture 3" descr="C:\Documents and Settings\admin\Рабочий стол\Новая папка\100OLYMP\P10101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0102" y="1571612"/>
            <a:ext cx="3763898" cy="28229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85728"/>
            <a:ext cx="7772400" cy="914400"/>
          </a:xfrm>
        </p:spPr>
        <p:txBody>
          <a:bodyPr/>
          <a:lstStyle/>
          <a:p>
            <a:pPr algn="ctr"/>
            <a:r>
              <a:rPr lang="uk-UA" dirty="0" smtClean="0"/>
              <a:t>Зв’язок  трудового  навчання  з  основами наук</a:t>
            </a:r>
            <a:endParaRPr lang="uk-UA" dirty="0"/>
          </a:p>
        </p:txBody>
      </p:sp>
      <p:pic>
        <p:nvPicPr>
          <p:cNvPr id="5121" name="Picture 1" descr="H:\DCIM\100OLYMP\P1010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3804025"/>
            <a:ext cx="4071966" cy="30539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772400" cy="914400"/>
          </a:xfrm>
        </p:spPr>
        <p:txBody>
          <a:bodyPr/>
          <a:lstStyle/>
          <a:p>
            <a:r>
              <a:rPr lang="uk-UA" dirty="0" smtClean="0"/>
              <a:t>  Елементи  народознавства</a:t>
            </a:r>
            <a:endParaRPr lang="uk-UA" dirty="0"/>
          </a:p>
        </p:txBody>
      </p:sp>
      <p:pic>
        <p:nvPicPr>
          <p:cNvPr id="5122" name="Picture 2" descr="\\U05\нова папка (3)\Нова папка\P101003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214422"/>
            <a:ext cx="3998384" cy="2998788"/>
          </a:xfrm>
          <a:prstGeom prst="rect">
            <a:avLst/>
          </a:prstGeom>
          <a:noFill/>
        </p:spPr>
      </p:pic>
      <p:pic>
        <p:nvPicPr>
          <p:cNvPr id="5123" name="Picture 3" descr="\\U05\нова папка (3)\Нова папка\страв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206054"/>
            <a:ext cx="3929090" cy="2946818"/>
          </a:xfrm>
          <a:prstGeom prst="rect">
            <a:avLst/>
          </a:prstGeom>
          <a:noFill/>
        </p:spPr>
      </p:pic>
      <p:pic>
        <p:nvPicPr>
          <p:cNvPr id="5" name="Picture 3" descr="C:\Documents and Settings\admin\Рабочий стол\Новая папка\100OLYMP\P10101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3919550"/>
            <a:ext cx="3917933" cy="2938450"/>
          </a:xfrm>
          <a:prstGeom prst="rect">
            <a:avLst/>
          </a:prstGeom>
          <a:noFill/>
        </p:spPr>
      </p:pic>
      <p:sp>
        <p:nvSpPr>
          <p:cNvPr id="6" name="Виноска-хмарка 5"/>
          <p:cNvSpPr/>
          <p:nvPr/>
        </p:nvSpPr>
        <p:spPr>
          <a:xfrm>
            <a:off x="-428660" y="642918"/>
            <a:ext cx="1843094" cy="1643074"/>
          </a:xfrm>
          <a:prstGeom prst="cloudCallout">
            <a:avLst>
              <a:gd name="adj1" fmla="val 49327"/>
              <a:gd name="adj2" fmla="val 989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На  уроці</a:t>
            </a:r>
            <a:endParaRPr lang="uk-UA" sz="3200" b="1" dirty="0">
              <a:solidFill>
                <a:srgbClr val="FF0000"/>
              </a:solidFill>
            </a:endParaRPr>
          </a:p>
        </p:txBody>
      </p:sp>
      <p:pic>
        <p:nvPicPr>
          <p:cNvPr id="7" name="Picture 8" descr="E:\картинки и анимация\Аннимация3\J0205384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2976" y="4857760"/>
            <a:ext cx="1171575" cy="11811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998653" cy="898527"/>
          </a:xfrm>
        </p:spPr>
        <p:txBody>
          <a:bodyPr/>
          <a:lstStyle/>
          <a:p>
            <a:pPr algn="ctr"/>
            <a:r>
              <a:rPr lang="uk-UA" sz="3200" dirty="0" smtClean="0"/>
              <a:t>Вивчення  позитивного  ставлення  учнів  до  предмету</a:t>
            </a:r>
            <a:endParaRPr lang="uk-UA" sz="3200" dirty="0"/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</p:nvPr>
        </p:nvGraphicFramePr>
        <p:xfrm>
          <a:off x="357158" y="1500174"/>
          <a:ext cx="5643602" cy="2428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  <a:gridCol w="1928826"/>
                <a:gridCol w="1000132"/>
                <a:gridCol w="1214446"/>
                <a:gridCol w="1071570"/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№ п/</a:t>
                      </a:r>
                      <a:r>
                        <a:rPr lang="uk-UA" sz="1200" dirty="0" err="1" smtClean="0"/>
                        <a:t>п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Види  задоволеності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Задоволені 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Не  визначилися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Не  задоволені</a:t>
                      </a:r>
                      <a:endParaRPr lang="uk-UA" sz="1200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1.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Загальна  задоволеність  уроком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94%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3%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3%</a:t>
                      </a:r>
                      <a:endParaRPr lang="uk-UA" sz="1200" dirty="0"/>
                    </a:p>
                  </a:txBody>
                  <a:tcPr/>
                </a:tc>
              </a:tr>
              <a:tr h="400056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2.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Змістом  і  якістю  проведення  уроків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88%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6%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6%</a:t>
                      </a:r>
                      <a:endParaRPr lang="uk-UA" sz="1200" dirty="0"/>
                    </a:p>
                  </a:txBody>
                  <a:tcPr/>
                </a:tc>
              </a:tr>
              <a:tr h="400056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3.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Умовами  проведення  уроків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97%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3%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-</a:t>
                      </a:r>
                      <a:endParaRPr lang="uk-UA" sz="1200" dirty="0"/>
                    </a:p>
                  </a:txBody>
                  <a:tcPr/>
                </a:tc>
              </a:tr>
              <a:tr h="271474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Рівень підготовленості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91%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6%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3%</a:t>
                      </a:r>
                    </a:p>
                  </a:txBody>
                  <a:tcPr/>
                </a:tc>
              </a:tr>
              <a:tr h="282906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Взаємини  з  учителем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91%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3%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6%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Діаграма 4"/>
          <p:cNvGraphicFramePr/>
          <p:nvPr/>
        </p:nvGraphicFramePr>
        <p:xfrm>
          <a:off x="1785886" y="2714620"/>
          <a:ext cx="7358114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8596" y="4714884"/>
            <a:ext cx="428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Опитано : 31  учень  5-9  класів</a:t>
            </a:r>
            <a:endParaRPr lang="uk-UA" sz="2400" dirty="0"/>
          </a:p>
        </p:txBody>
      </p:sp>
      <p:sp>
        <p:nvSpPr>
          <p:cNvPr id="7" name="Прямокутник 6"/>
          <p:cNvSpPr/>
          <p:nvPr/>
        </p:nvSpPr>
        <p:spPr>
          <a:xfrm>
            <a:off x="438669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dirty="0"/>
          </a:p>
        </p:txBody>
      </p:sp>
      <p:pic>
        <p:nvPicPr>
          <p:cNvPr id="9" name="Picture 14" descr="E:\картинки и анимация\Аннимация3\05e695e9cddbb7eadaef4f8af662519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5572140"/>
            <a:ext cx="2688327" cy="78581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D:\ФОТО\Изображение 0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1714488"/>
            <a:ext cx="2913261" cy="4340217"/>
          </a:xfrm>
          <a:prstGeom prst="rect">
            <a:avLst/>
          </a:prstGeom>
          <a:noFill/>
        </p:spPr>
      </p:pic>
      <p:pic>
        <p:nvPicPr>
          <p:cNvPr id="20483" name="Picture 3" descr="C:\Documents and Settings\admin\Рабочий стол\Новая папка\100OLYMP\P10101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339810"/>
            <a:ext cx="3357586" cy="2518190"/>
          </a:xfrm>
          <a:prstGeom prst="rect">
            <a:avLst/>
          </a:prstGeom>
          <a:noFill/>
        </p:spPr>
      </p:pic>
      <p:pic>
        <p:nvPicPr>
          <p:cNvPr id="20482" name="Picture 2" descr="C:\Documents and Settings\admin\Рабочий стол\Новая папка\100OLYMP\P10102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1928802"/>
            <a:ext cx="3251179" cy="2438384"/>
          </a:xfrm>
          <a:prstGeom prst="rect">
            <a:avLst/>
          </a:prstGeom>
          <a:noFill/>
        </p:spPr>
      </p:pic>
      <p:sp>
        <p:nvSpPr>
          <p:cNvPr id="4" name="Місце для вмісту 3"/>
          <p:cNvSpPr>
            <a:spLocks noGrp="1"/>
          </p:cNvSpPr>
          <p:nvPr>
            <p:ph idx="1"/>
          </p:nvPr>
        </p:nvSpPr>
        <p:spPr>
          <a:xfrm>
            <a:off x="-857288" y="928670"/>
            <a:ext cx="3900486" cy="1497800"/>
          </a:xfrm>
          <a:prstGeom prst="cloudCallout">
            <a:avLst>
              <a:gd name="adj1" fmla="val 49327"/>
              <a:gd name="adj2" fmla="val 989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uk-UA" sz="3200" b="1" dirty="0" smtClean="0">
                <a:solidFill>
                  <a:srgbClr val="FF0000"/>
                </a:solidFill>
              </a:rPr>
              <a:t>Після  уроку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42852"/>
            <a:ext cx="7772400" cy="914400"/>
          </a:xfrm>
        </p:spPr>
        <p:txBody>
          <a:bodyPr/>
          <a:lstStyle/>
          <a:p>
            <a:pPr algn="ctr"/>
            <a:r>
              <a:rPr lang="uk-UA" sz="4800" dirty="0" smtClean="0">
                <a:solidFill>
                  <a:schemeClr val="accent3">
                    <a:lumMod val="75000"/>
                  </a:schemeClr>
                </a:solidFill>
              </a:rPr>
              <a:t>Організація  роботи  </a:t>
            </a:r>
            <a:r>
              <a:rPr lang="uk-UA" dirty="0" smtClean="0">
                <a:solidFill>
                  <a:schemeClr val="accent3">
                    <a:lumMod val="75000"/>
                  </a:schemeClr>
                </a:solidFill>
              </a:rPr>
              <a:t>пташиної  їдальні</a:t>
            </a:r>
            <a:endParaRPr lang="uk-UA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0484" name="Picture 4" descr="C:\Documents and Settings\admin\Рабочий стол\Новая папка\100OLYMP\P101019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3429000"/>
            <a:ext cx="3238521" cy="2428891"/>
          </a:xfrm>
          <a:prstGeom prst="rect">
            <a:avLst/>
          </a:prstGeom>
          <a:noFill/>
        </p:spPr>
      </p:pic>
      <p:sp>
        <p:nvSpPr>
          <p:cNvPr id="10" name="Подвійна хвиля 9"/>
          <p:cNvSpPr/>
          <p:nvPr/>
        </p:nvSpPr>
        <p:spPr>
          <a:xfrm>
            <a:off x="6715140" y="1643050"/>
            <a:ext cx="1643074" cy="571504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Дитячі  проекти</a:t>
            </a:r>
            <a:endParaRPr lang="uk-UA" dirty="0"/>
          </a:p>
        </p:txBody>
      </p:sp>
      <p:pic>
        <p:nvPicPr>
          <p:cNvPr id="9" name="Picture 24" descr="E:\картинки и анимация\АНИМАЦИЯ\4141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14810" y="1928802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57224" y="1928802"/>
            <a:ext cx="407196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Тільки  той  не  помиляється,</a:t>
            </a:r>
          </a:p>
          <a:p>
            <a:pPr algn="ctr"/>
            <a:r>
              <a:rPr lang="uk-UA" dirty="0" smtClean="0"/>
              <a:t> хто  ні  до чого  не  торкається.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85728"/>
            <a:ext cx="7772400" cy="914400"/>
          </a:xfrm>
        </p:spPr>
        <p:txBody>
          <a:bodyPr/>
          <a:lstStyle/>
          <a:p>
            <a:pPr algn="ctr"/>
            <a:r>
              <a:rPr lang="uk-UA" sz="5400" dirty="0" smtClean="0">
                <a:solidFill>
                  <a:schemeClr val="accent3">
                    <a:lumMod val="75000"/>
                  </a:schemeClr>
                </a:solidFill>
              </a:rPr>
              <a:t>Робота  гуртка</a:t>
            </a:r>
            <a:endParaRPr lang="uk-UA" sz="5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1506" name="Picture 2" descr="C:\Documents and Settings\admin\Рабочий стол\Новая папка\100OLYMP\P1010175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4502154"/>
            <a:ext cx="3141128" cy="2355846"/>
          </a:xfrm>
          <a:prstGeom prst="rect">
            <a:avLst/>
          </a:prstGeom>
          <a:noFill/>
        </p:spPr>
      </p:pic>
      <p:sp>
        <p:nvSpPr>
          <p:cNvPr id="5" name="Місце для вмісту 3"/>
          <p:cNvSpPr txBox="1">
            <a:spLocks/>
          </p:cNvSpPr>
          <p:nvPr/>
        </p:nvSpPr>
        <p:spPr>
          <a:xfrm>
            <a:off x="-1214478" y="285728"/>
            <a:ext cx="3900486" cy="1497800"/>
          </a:xfrm>
          <a:prstGeom prst="cloudCallout">
            <a:avLst>
              <a:gd name="adj1" fmla="val 49327"/>
              <a:gd name="adj2" fmla="val 989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 marL="41148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Після  уроку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507" name="Picture 3" descr="C:\Documents and Settings\admin\Рабочий стол\Новая папка\100OLYMP\P10101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071810"/>
            <a:ext cx="4799002" cy="3599252"/>
          </a:xfrm>
          <a:prstGeom prst="rect">
            <a:avLst/>
          </a:prstGeom>
          <a:noFill/>
        </p:spPr>
      </p:pic>
      <p:pic>
        <p:nvPicPr>
          <p:cNvPr id="21508" name="Picture 4" descr="C:\Documents and Settings\admin\Рабочий стол\Новая папка\100OLYMP\P10101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64061" y="1500174"/>
            <a:ext cx="4679939" cy="3509954"/>
          </a:xfrm>
          <a:prstGeom prst="rect">
            <a:avLst/>
          </a:prstGeom>
          <a:noFill/>
        </p:spPr>
      </p:pic>
      <p:pic>
        <p:nvPicPr>
          <p:cNvPr id="8" name="Picture 23" descr="E:\картинки и анимация\АНИМАЦИЯ\1693publication_4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00562" y="5357826"/>
            <a:ext cx="1219200" cy="12001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7772400" cy="914400"/>
          </a:xfrm>
        </p:spPr>
        <p:txBody>
          <a:bodyPr/>
          <a:lstStyle/>
          <a:p>
            <a:r>
              <a:rPr lang="uk-UA" dirty="0" smtClean="0"/>
              <a:t>          </a:t>
            </a:r>
            <a:r>
              <a:rPr lang="uk-UA" dirty="0" smtClean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</a:rPr>
              <a:t> </a:t>
            </a:r>
            <a:r>
              <a:rPr lang="uk-UA" sz="6600" dirty="0" smtClean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3">
                    <a:lumMod val="75000"/>
                  </a:schemeClr>
                </a:solidFill>
              </a:rPr>
              <a:t>Проект </a:t>
            </a:r>
            <a:endParaRPr lang="uk-UA" sz="6600" dirty="0"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Місце для вмісту 3"/>
          <p:cNvSpPr txBox="1">
            <a:spLocks/>
          </p:cNvSpPr>
          <p:nvPr/>
        </p:nvSpPr>
        <p:spPr>
          <a:xfrm>
            <a:off x="0" y="214290"/>
            <a:ext cx="3900486" cy="1497800"/>
          </a:xfrm>
          <a:prstGeom prst="cloudCallout">
            <a:avLst>
              <a:gd name="adj1" fmla="val 49327"/>
              <a:gd name="adj2" fmla="val 989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 marL="41148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Після  уроку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49" name="Picture 1" descr="H:\DCIM\100OLYMP\P1010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500306"/>
            <a:ext cx="3989372" cy="2992028"/>
          </a:xfrm>
          <a:prstGeom prst="rect">
            <a:avLst/>
          </a:prstGeom>
          <a:noFill/>
        </p:spPr>
      </p:pic>
      <p:sp>
        <p:nvSpPr>
          <p:cNvPr id="5" name="Округлена прямокутна виноска 4"/>
          <p:cNvSpPr/>
          <p:nvPr/>
        </p:nvSpPr>
        <p:spPr>
          <a:xfrm>
            <a:off x="5857884" y="1714488"/>
            <a:ext cx="2786082" cy="1643074"/>
          </a:xfrm>
          <a:prstGeom prst="wedgeRoundRectCallout">
            <a:avLst>
              <a:gd name="adj1" fmla="val -99189"/>
              <a:gd name="adj2" fmla="val 9409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50" name="Picture 2" descr="H:\DCIM\100OLYMP\P1010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1714489"/>
            <a:ext cx="2512985" cy="1616846"/>
          </a:xfrm>
          <a:prstGeom prst="rect">
            <a:avLst/>
          </a:prstGeom>
          <a:noFill/>
        </p:spPr>
      </p:pic>
      <p:sp>
        <p:nvSpPr>
          <p:cNvPr id="7" name="Округлена прямокутна виноска 6"/>
          <p:cNvSpPr/>
          <p:nvPr/>
        </p:nvSpPr>
        <p:spPr>
          <a:xfrm>
            <a:off x="6000760" y="4500570"/>
            <a:ext cx="2786082" cy="1643074"/>
          </a:xfrm>
          <a:prstGeom prst="wedgeRoundRectCallout">
            <a:avLst>
              <a:gd name="adj1" fmla="val -147690"/>
              <a:gd name="adj2" fmla="val -413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51" name="Picture 3" descr="H:\DCIM\100OLYMP\P10100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4500571"/>
            <a:ext cx="2512986" cy="167499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00100" y="5786454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Робота  з  бісером </a:t>
            </a:r>
            <a:endParaRPr lang="uk-UA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Picture 18" descr="E:\картинки и анимация\Аннимация3\J0282843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24800" y="0"/>
            <a:ext cx="1219200" cy="11049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75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75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E:\тренинг\IMG_31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3571876"/>
            <a:ext cx="3309646" cy="2482434"/>
          </a:xfrm>
          <a:prstGeom prst="rect">
            <a:avLst/>
          </a:prstGeom>
          <a:noFill/>
        </p:spPr>
      </p:pic>
      <p:pic>
        <p:nvPicPr>
          <p:cNvPr id="10" name="Picture 2" descr="E:\тренинг\DSC007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3500438"/>
            <a:ext cx="3429024" cy="257176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Наука – срібло, а  практика - золото</a:t>
            </a:r>
            <a:endParaRPr lang="uk-UA" dirty="0"/>
          </a:p>
        </p:txBody>
      </p:sp>
      <p:pic>
        <p:nvPicPr>
          <p:cNvPr id="4" name="Picture 2" descr="\\U05\нова папка (3)\Фото  останній  дзвоник\P1010269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428736"/>
            <a:ext cx="3236379" cy="2427284"/>
          </a:xfrm>
          <a:prstGeom prst="rect">
            <a:avLst/>
          </a:prstGeom>
          <a:noFill/>
        </p:spPr>
      </p:pic>
      <p:pic>
        <p:nvPicPr>
          <p:cNvPr id="5" name="Picture 3" descr="\\U05\нова папка (3)\Фото  останній  дзвоник\P101027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357299"/>
            <a:ext cx="3429024" cy="2571768"/>
          </a:xfrm>
          <a:prstGeom prst="rect">
            <a:avLst/>
          </a:prstGeom>
          <a:noFill/>
        </p:spPr>
      </p:pic>
      <p:pic>
        <p:nvPicPr>
          <p:cNvPr id="7" name="Picture 13" descr="E:\картинки и анимация\Аннимация3\19c64b5f133c342d0950ca556ef9e741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68" y="2214554"/>
            <a:ext cx="1395416" cy="786777"/>
          </a:xfrm>
          <a:prstGeom prst="rect">
            <a:avLst/>
          </a:prstGeom>
          <a:noFill/>
        </p:spPr>
      </p:pic>
      <p:pic>
        <p:nvPicPr>
          <p:cNvPr id="9" name="Picture 21" descr="E:\картинки и анимация\Аннимация3\peopls34[1]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86710" y="2143116"/>
            <a:ext cx="1524000" cy="123825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71472" y="5429264"/>
            <a:ext cx="7929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dirty="0" smtClean="0">
                <a:solidFill>
                  <a:schemeClr val="accent2"/>
                </a:solidFill>
              </a:rPr>
              <a:t>Бажаю  успіху</a:t>
            </a:r>
            <a:endParaRPr lang="uk-UA" sz="96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E:\картинки и анимация\люди\бегун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3214686"/>
            <a:ext cx="1905000" cy="2447925"/>
          </a:xfrm>
          <a:prstGeom prst="rect">
            <a:avLst/>
          </a:prstGeom>
          <a:noFill/>
        </p:spPr>
      </p:pic>
      <p:sp>
        <p:nvSpPr>
          <p:cNvPr id="4" name="Прямокутник 3"/>
          <p:cNvSpPr/>
          <p:nvPr/>
        </p:nvSpPr>
        <p:spPr>
          <a:xfrm>
            <a:off x="714348" y="214290"/>
            <a:ext cx="778674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“Праця</a:t>
            </a:r>
            <a:r>
              <a:rPr lang="uk-UA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єдиний  засіб  перетворення</a:t>
            </a:r>
          </a:p>
          <a:p>
            <a:pPr algn="ctr"/>
            <a:r>
              <a:rPr lang="uk-UA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людини  в  творчу </a:t>
            </a:r>
            <a:r>
              <a:rPr lang="uk-UA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особистість”</a:t>
            </a:r>
            <a:endParaRPr lang="uk-UA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9" name="Місце для вмісту 8"/>
          <p:cNvGraphicFramePr>
            <a:graphicFrameLocks noGrp="1"/>
          </p:cNvGraphicFramePr>
          <p:nvPr>
            <p:ph idx="1"/>
          </p:nvPr>
        </p:nvGraphicFramePr>
        <p:xfrm>
          <a:off x="1714480" y="2071678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14480" y="1285860"/>
            <a:ext cx="5786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Сім  сходинок  до  творчості</a:t>
            </a:r>
            <a:endParaRPr lang="uk-UA" sz="24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Новая папка\100OLYMP\P10100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8358" y="2857496"/>
            <a:ext cx="4381531" cy="32861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72074"/>
            <a:ext cx="8715404" cy="914400"/>
          </a:xfrm>
          <a:ln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uk-UA" b="1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“Розвиток</a:t>
            </a:r>
            <a:r>
              <a:rPr lang="uk-UA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творчих </a:t>
            </a:r>
            <a:r>
              <a:rPr lang="uk-UA" b="1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здібностей”</a:t>
            </a:r>
            <a:endParaRPr lang="uk-UA" b="1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928794" y="285728"/>
            <a:ext cx="5572164" cy="64294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dirty="0" smtClean="0"/>
              <a:t>Я  працюю  над завданням :</a:t>
            </a:r>
            <a:endParaRPr lang="uk-UA" dirty="0"/>
          </a:p>
        </p:txBody>
      </p:sp>
      <p:pic>
        <p:nvPicPr>
          <p:cNvPr id="6" name="Picture 9" descr="E:\картинки и анимация\Аннимация3\J020537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1071546"/>
            <a:ext cx="1181100" cy="1181100"/>
          </a:xfrm>
          <a:prstGeom prst="rect">
            <a:avLst/>
          </a:prstGeom>
          <a:noFill/>
        </p:spPr>
      </p:pic>
      <p:pic>
        <p:nvPicPr>
          <p:cNvPr id="8" name="Picture 11" descr="E:\картинки и анимация\Аннимация3\face04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5715016"/>
            <a:ext cx="781051" cy="952500"/>
          </a:xfrm>
          <a:prstGeom prst="rect">
            <a:avLst/>
          </a:prstGeom>
          <a:noFill/>
        </p:spPr>
      </p:pic>
      <p:pic>
        <p:nvPicPr>
          <p:cNvPr id="3076" name="Picture 4" descr="C:\Documents and Settings\admin\Рабочий стол\Новая папка\100OLYMP\P10101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1000108"/>
            <a:ext cx="4584686" cy="343851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7772400" cy="914400"/>
          </a:xfrm>
        </p:spPr>
        <p:txBody>
          <a:bodyPr/>
          <a:lstStyle/>
          <a:p>
            <a:pPr algn="ctr"/>
            <a:r>
              <a:rPr lang="uk-UA" sz="3600" dirty="0" smtClean="0"/>
              <a:t>Тому  спрямовую  свою  роботу  в  таких  напрямках:</a:t>
            </a:r>
            <a:endParaRPr lang="uk-UA" sz="3600" dirty="0"/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</p:nvPr>
        </p:nvGraphicFramePr>
        <p:xfrm>
          <a:off x="914400" y="178435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433" name="Picture 1" descr="E:\картинки и анимация\Аннимация3\6a71fac7a11741d212ea8bee4e37b092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26378" y="5086340"/>
            <a:ext cx="2517622" cy="17716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200" dirty="0" smtClean="0"/>
              <a:t>Проектно-технологічна  діяльність</a:t>
            </a:r>
            <a:endParaRPr lang="uk-UA" sz="3200" dirty="0"/>
          </a:p>
        </p:txBody>
      </p:sp>
      <p:pic>
        <p:nvPicPr>
          <p:cNvPr id="4" name="Picture 4" descr="C:\Documents and Settings\admin\Рабочий стол\Новая папка\100OLYMP\P1010144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3714752"/>
            <a:ext cx="3786447" cy="2838796"/>
          </a:xfrm>
          <a:prstGeom prst="rect">
            <a:avLst/>
          </a:prstGeom>
          <a:noFill/>
        </p:spPr>
      </p:pic>
      <p:graphicFrame>
        <p:nvGraphicFramePr>
          <p:cNvPr id="5" name="Схема 4"/>
          <p:cNvGraphicFramePr/>
          <p:nvPr/>
        </p:nvGraphicFramePr>
        <p:xfrm>
          <a:off x="1857356" y="35716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Виноска-хмарка 6"/>
          <p:cNvSpPr/>
          <p:nvPr/>
        </p:nvSpPr>
        <p:spPr>
          <a:xfrm>
            <a:off x="285720" y="1000108"/>
            <a:ext cx="1843094" cy="1643074"/>
          </a:xfrm>
          <a:prstGeom prst="cloudCallout">
            <a:avLst>
              <a:gd name="adj1" fmla="val 49327"/>
              <a:gd name="adj2" fmla="val 989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На  уроці</a:t>
            </a:r>
            <a:endParaRPr lang="uk-UA" sz="3200" b="1" dirty="0">
              <a:solidFill>
                <a:srgbClr val="FF0000"/>
              </a:solidFill>
            </a:endParaRPr>
          </a:p>
        </p:txBody>
      </p:sp>
      <p:pic>
        <p:nvPicPr>
          <p:cNvPr id="6" name="Picture 7" descr="E:\картинки и анимация\Аннимация3\J0205383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28662" y="4500570"/>
            <a:ext cx="1076325" cy="1076325"/>
          </a:xfrm>
          <a:prstGeom prst="rect">
            <a:avLst/>
          </a:prstGeom>
          <a:noFill/>
        </p:spPr>
      </p:pic>
      <p:graphicFrame>
        <p:nvGraphicFramePr>
          <p:cNvPr id="8" name="Об'єкт 7"/>
          <p:cNvGraphicFramePr>
            <a:graphicFrameLocks noChangeAspect="1"/>
          </p:cNvGraphicFramePr>
          <p:nvPr/>
        </p:nvGraphicFramePr>
        <p:xfrm>
          <a:off x="3786182" y="3321049"/>
          <a:ext cx="842968" cy="1592273"/>
        </p:xfrm>
        <a:graphic>
          <a:graphicData uri="http://schemas.openxmlformats.org/presentationml/2006/ole">
            <p:oleObj spid="_x0000_s1027" name="Формула" r:id="rId10" imgW="114120" imgH="215640" progId="Equation.3">
              <p:embed/>
            </p:oleObj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7358082" y="4714884"/>
          <a:ext cx="866775" cy="485775"/>
        </p:xfrm>
        <a:graphic>
          <a:graphicData uri="http://schemas.openxmlformats.org/presentationml/2006/ole">
            <p:oleObj spid="_x0000_s1030" name="Пакет" r:id="rId11" imgW="866880" imgH="485640" progId="Package">
              <p:embed/>
            </p:oleObj>
          </a:graphicData>
        </a:graphic>
      </p:graphicFrame>
    </p:spTree>
  </p:cSld>
  <p:clrMapOvr>
    <a:masterClrMapping/>
  </p:clrMapOvr>
  <p:transition spd="med">
    <p:wheel spokes="8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иноска-хмарка 4"/>
          <p:cNvSpPr/>
          <p:nvPr/>
        </p:nvSpPr>
        <p:spPr>
          <a:xfrm>
            <a:off x="214282" y="142852"/>
            <a:ext cx="1843094" cy="1643074"/>
          </a:xfrm>
          <a:prstGeom prst="cloudCallout">
            <a:avLst>
              <a:gd name="adj1" fmla="val 49327"/>
              <a:gd name="adj2" fmla="val 989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На  уроці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500042"/>
            <a:ext cx="7772400" cy="9144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99FF99"/>
                </a:solidFill>
              </a:rPr>
              <a:t>Я використовую такі  типи  уроків: </a:t>
            </a:r>
            <a:br>
              <a:rPr lang="uk-UA" dirty="0" smtClean="0">
                <a:solidFill>
                  <a:srgbClr val="99FF99"/>
                </a:solidFill>
              </a:rPr>
            </a:br>
            <a:endParaRPr lang="uk-UA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928662" y="2000240"/>
            <a:ext cx="7772400" cy="4572000"/>
          </a:xfrm>
        </p:spPr>
        <p:txBody>
          <a:bodyPr>
            <a:normAutofit/>
          </a:bodyPr>
          <a:lstStyle/>
          <a:p>
            <a:pPr marL="609600" indent="-609600" algn="just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uk-UA" dirty="0" smtClean="0">
                <a:solidFill>
                  <a:srgbClr val="99FF99"/>
                </a:solidFill>
              </a:rPr>
              <a:t>урок </a:t>
            </a:r>
            <a:r>
              <a:rPr lang="uk-UA" dirty="0">
                <a:solidFill>
                  <a:srgbClr val="99FF99"/>
                </a:solidFill>
              </a:rPr>
              <a:t>засвоєння нових знань; </a:t>
            </a:r>
          </a:p>
          <a:p>
            <a:pPr marL="609600" indent="-609600" algn="just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uk-UA" dirty="0">
                <a:solidFill>
                  <a:srgbClr val="99FF99"/>
                </a:solidFill>
              </a:rPr>
              <a:t>урок формування умінь та навичок; </a:t>
            </a:r>
          </a:p>
          <a:p>
            <a:pPr marL="609600" indent="-609600" algn="just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uk-UA" dirty="0">
                <a:solidFill>
                  <a:srgbClr val="99FF99"/>
                </a:solidFill>
              </a:rPr>
              <a:t>урок комплексного застосування знань, умінь та навичок; </a:t>
            </a:r>
          </a:p>
          <a:p>
            <a:pPr marL="609600" indent="-609600" algn="just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uk-UA" dirty="0">
                <a:solidFill>
                  <a:srgbClr val="99FF99"/>
                </a:solidFill>
              </a:rPr>
              <a:t>урок узагальнення і систематизації знань; </a:t>
            </a:r>
          </a:p>
          <a:p>
            <a:pPr marL="609600" indent="-609600" algn="just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uk-UA" dirty="0">
                <a:solidFill>
                  <a:srgbClr val="99FF99"/>
                </a:solidFill>
              </a:rPr>
              <a:t>урок перевірки, оцінювання й корекції знань, умінь та навичок; </a:t>
            </a:r>
          </a:p>
          <a:p>
            <a:pPr marL="609600" indent="-609600" algn="just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uk-UA" dirty="0">
                <a:solidFill>
                  <a:srgbClr val="99FF99"/>
                </a:solidFill>
              </a:rPr>
              <a:t>комбінований урок.</a:t>
            </a:r>
            <a:endParaRPr lang="ru-RU" dirty="0">
              <a:solidFill>
                <a:srgbClr val="99FF99"/>
              </a:solidFill>
            </a:endParaRPr>
          </a:p>
        </p:txBody>
      </p:sp>
      <p:pic>
        <p:nvPicPr>
          <p:cNvPr id="16385" name="Picture 1" descr="E:\картинки и анимация\Аннимация3\03aa8f57d0379c9ceba9b7cb3825fda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9237" y="5429264"/>
            <a:ext cx="4524763" cy="11964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000"/>
                            </p:stCondLst>
                            <p:childTnLst>
                              <p:par>
                                <p:cTn id="3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иноска-хмарка 4"/>
          <p:cNvSpPr/>
          <p:nvPr/>
        </p:nvSpPr>
        <p:spPr>
          <a:xfrm>
            <a:off x="142844" y="500042"/>
            <a:ext cx="1843094" cy="1643074"/>
          </a:xfrm>
          <a:prstGeom prst="cloudCallout">
            <a:avLst>
              <a:gd name="adj1" fmla="val 49327"/>
              <a:gd name="adj2" fmla="val 989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На  уроці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571480"/>
            <a:ext cx="7772400" cy="914400"/>
          </a:xfrm>
        </p:spPr>
        <p:txBody>
          <a:bodyPr/>
          <a:lstStyle/>
          <a:p>
            <a:pPr algn="ctr"/>
            <a:r>
              <a:rPr lang="uk-UA" sz="3200" dirty="0" smtClean="0">
                <a:solidFill>
                  <a:srgbClr val="99FF99"/>
                </a:solidFill>
              </a:rPr>
              <a:t>На основі такої класифікації чіткіше можна усвідомити ознаки системи уроків</a:t>
            </a:r>
            <a:r>
              <a:rPr lang="uk-UA" sz="3600" dirty="0" smtClean="0">
                <a:solidFill>
                  <a:srgbClr val="99FF99"/>
                </a:solidFill>
              </a:rPr>
              <a:t>:</a:t>
            </a:r>
            <a:r>
              <a:rPr lang="uk-UA" sz="3200" dirty="0" smtClean="0">
                <a:solidFill>
                  <a:srgbClr val="99FF99"/>
                </a:solidFill>
              </a:rPr>
              <a:t> </a:t>
            </a:r>
            <a:br>
              <a:rPr lang="uk-UA" sz="3200" dirty="0" smtClean="0">
                <a:solidFill>
                  <a:srgbClr val="99FF99"/>
                </a:solidFill>
              </a:rPr>
            </a:br>
            <a:endParaRPr lang="uk-UA" sz="32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785786" y="2286000"/>
            <a:ext cx="7772400" cy="4572000"/>
          </a:xfrm>
        </p:spPr>
        <p:txBody>
          <a:bodyPr>
            <a:normAutofit/>
          </a:bodyPr>
          <a:lstStyle/>
          <a:p>
            <a:pPr marL="533400" indent="-533400" algn="just">
              <a:lnSpc>
                <a:spcPct val="80000"/>
              </a:lnSpc>
              <a:buFont typeface="Wingdings" pitchFamily="2" charset="2"/>
              <a:buAutoNum type="arabicParenR"/>
            </a:pPr>
            <a:r>
              <a:rPr lang="uk-UA" sz="2400" dirty="0" smtClean="0">
                <a:solidFill>
                  <a:srgbClr val="99FF99"/>
                </a:solidFill>
              </a:rPr>
              <a:t>цілеспрямованість </a:t>
            </a:r>
            <a:r>
              <a:rPr lang="uk-UA" sz="2400" dirty="0">
                <a:solidFill>
                  <a:srgbClr val="99FF99"/>
                </a:solidFill>
              </a:rPr>
              <a:t>на засвоєння кінцевих результатів навчання з даної теми; </a:t>
            </a:r>
          </a:p>
          <a:p>
            <a:pPr marL="533400" indent="-533400" algn="just">
              <a:lnSpc>
                <a:spcPct val="80000"/>
              </a:lnSpc>
              <a:buFont typeface="Wingdings" pitchFamily="2" charset="2"/>
              <a:buAutoNum type="arabicParenR"/>
            </a:pPr>
            <a:r>
              <a:rPr lang="uk-UA" sz="2400" dirty="0">
                <a:solidFill>
                  <a:srgbClr val="99FF99"/>
                </a:solidFill>
              </a:rPr>
              <a:t>наступність між уроками; </a:t>
            </a:r>
          </a:p>
          <a:p>
            <a:pPr marL="533400" indent="-533400" algn="just">
              <a:lnSpc>
                <a:spcPct val="80000"/>
              </a:lnSpc>
              <a:buFont typeface="Wingdings" pitchFamily="2" charset="2"/>
              <a:buAutoNum type="arabicParenR"/>
            </a:pPr>
            <a:r>
              <a:rPr lang="uk-UA" sz="2400" dirty="0">
                <a:solidFill>
                  <a:srgbClr val="99FF99"/>
                </a:solidFill>
              </a:rPr>
              <a:t>відповідність послідовності й змісту уроків логіці засвоєння даного матеріалу; </a:t>
            </a:r>
          </a:p>
          <a:p>
            <a:pPr marL="533400" indent="-533400" algn="just">
              <a:lnSpc>
                <a:spcPct val="80000"/>
              </a:lnSpc>
              <a:buFont typeface="Wingdings" pitchFamily="2" charset="2"/>
              <a:buAutoNum type="arabicParenR"/>
            </a:pPr>
            <a:r>
              <a:rPr lang="uk-UA" sz="2400" dirty="0">
                <a:solidFill>
                  <a:srgbClr val="99FF99"/>
                </a:solidFill>
              </a:rPr>
              <a:t> неперервність впливу на знання, вміння й навички, що формуються; </a:t>
            </a:r>
          </a:p>
          <a:p>
            <a:pPr marL="533400" indent="-533400" algn="just">
              <a:lnSpc>
                <a:spcPct val="80000"/>
              </a:lnSpc>
              <a:buFont typeface="Wingdings" pitchFamily="2" charset="2"/>
              <a:buAutoNum type="arabicParenR"/>
            </a:pPr>
            <a:r>
              <a:rPr lang="uk-UA" sz="2400" dirty="0">
                <a:solidFill>
                  <a:srgbClr val="99FF99"/>
                </a:solidFill>
              </a:rPr>
              <a:t>рівномірність розподілу в межах системи уроків трудових завдань різного цільового призначення, технічних засобів навчання, засобів мотиваційного і розвивального стимулювання.</a:t>
            </a:r>
            <a:r>
              <a:rPr lang="uk-UA" sz="2400" dirty="0"/>
              <a:t> </a:t>
            </a:r>
            <a:endParaRPr lang="ru-RU" sz="2400" dirty="0"/>
          </a:p>
          <a:p>
            <a:pPr marL="533400" indent="-533400" algn="just">
              <a:lnSpc>
                <a:spcPct val="80000"/>
              </a:lnSpc>
              <a:buFont typeface="Wingdings" pitchFamily="2" charset="2"/>
              <a:buNone/>
            </a:pPr>
            <a:endParaRPr lang="ru-RU" sz="2400" dirty="0"/>
          </a:p>
        </p:txBody>
      </p:sp>
      <p:pic>
        <p:nvPicPr>
          <p:cNvPr id="15361" name="Picture 1" descr="E:\картинки и анимация\Аннимация3\70f2a6042752f00a9b453eafd17a90b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5552382"/>
            <a:ext cx="3984680" cy="130561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1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000"/>
                            </p:stCondLst>
                            <p:childTnLst>
                              <p:par>
                                <p:cTn id="24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3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3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7629524" cy="105725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sz="3200" dirty="0" smtClean="0"/>
              <a:t>Проект – </a:t>
            </a:r>
            <a:br>
              <a:rPr lang="uk-UA" sz="3200" dirty="0" smtClean="0"/>
            </a:br>
            <a:r>
              <a:rPr lang="uk-UA" sz="3200" dirty="0" smtClean="0"/>
              <a:t>це підсумкова  робота  школярів</a:t>
            </a:r>
            <a:endParaRPr lang="uk-UA" sz="3200" dirty="0"/>
          </a:p>
        </p:txBody>
      </p:sp>
      <p:graphicFrame>
        <p:nvGraphicFramePr>
          <p:cNvPr id="10" name="Місце для вмісту 9"/>
          <p:cNvGraphicFramePr>
            <a:graphicFrameLocks noGrp="1"/>
          </p:cNvGraphicFramePr>
          <p:nvPr>
            <p:ph idx="1"/>
          </p:nvPr>
        </p:nvGraphicFramePr>
        <p:xfrm>
          <a:off x="914400" y="178435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Прямокутник 11"/>
          <p:cNvSpPr/>
          <p:nvPr/>
        </p:nvSpPr>
        <p:spPr>
          <a:xfrm>
            <a:off x="1571604" y="1071546"/>
            <a:ext cx="6408293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Організація  проектної  діяльності</a:t>
            </a:r>
            <a:endParaRPr lang="uk-UA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3" name="Виноска-хмарка 12"/>
          <p:cNvSpPr/>
          <p:nvPr/>
        </p:nvSpPr>
        <p:spPr>
          <a:xfrm>
            <a:off x="0" y="142852"/>
            <a:ext cx="1843094" cy="1643074"/>
          </a:xfrm>
          <a:prstGeom prst="cloudCallout">
            <a:avLst>
              <a:gd name="adj1" fmla="val 49327"/>
              <a:gd name="adj2" fmla="val 989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На  уроці</a:t>
            </a:r>
            <a:endParaRPr lang="uk-UA" sz="3200" b="1" dirty="0">
              <a:solidFill>
                <a:srgbClr val="FF0000"/>
              </a:solidFill>
            </a:endParaRPr>
          </a:p>
        </p:txBody>
      </p:sp>
      <p:pic>
        <p:nvPicPr>
          <p:cNvPr id="6" name="Picture 12" descr="E:\картинки и анимация\Аннимация3\155[1]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91499" y="1071546"/>
            <a:ext cx="952501" cy="962025"/>
          </a:xfrm>
          <a:prstGeom prst="rect">
            <a:avLst/>
          </a:prstGeom>
          <a:noFill/>
        </p:spPr>
      </p:pic>
      <p:pic>
        <p:nvPicPr>
          <p:cNvPr id="14337" name="Picture 1" descr="E:\картинки и анимация\Аннимация3\J0213516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58" y="4973921"/>
            <a:ext cx="1428760" cy="188407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sz="6000" dirty="0" smtClean="0"/>
              <a:t>Засоби  навчання</a:t>
            </a:r>
            <a:endParaRPr lang="uk-UA" sz="6000" dirty="0"/>
          </a:p>
        </p:txBody>
      </p:sp>
      <p:graphicFrame>
        <p:nvGraphicFramePr>
          <p:cNvPr id="6" name="Місце для вмісту 5"/>
          <p:cNvGraphicFramePr>
            <a:graphicFrameLocks noGrp="1"/>
          </p:cNvGraphicFramePr>
          <p:nvPr>
            <p:ph idx="1"/>
          </p:nvPr>
        </p:nvGraphicFramePr>
        <p:xfrm>
          <a:off x="914400" y="178435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Виноска-хмарка 3"/>
          <p:cNvSpPr/>
          <p:nvPr/>
        </p:nvSpPr>
        <p:spPr>
          <a:xfrm>
            <a:off x="-214346" y="571480"/>
            <a:ext cx="1843094" cy="1643074"/>
          </a:xfrm>
          <a:prstGeom prst="cloudCallout">
            <a:avLst>
              <a:gd name="adj1" fmla="val 20111"/>
              <a:gd name="adj2" fmla="val 1057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На  уроці</a:t>
            </a:r>
            <a:endParaRPr lang="uk-UA" sz="3200" b="1" dirty="0">
              <a:solidFill>
                <a:srgbClr val="FF0000"/>
              </a:solidFill>
            </a:endParaRPr>
          </a:p>
        </p:txBody>
      </p:sp>
      <p:pic>
        <p:nvPicPr>
          <p:cNvPr id="7" name="Picture 10" descr="E:\картинки и анимация\Аннимация3\J0189238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23278" y="4786322"/>
            <a:ext cx="1820722" cy="1285884"/>
          </a:xfrm>
          <a:prstGeom prst="rect">
            <a:avLst/>
          </a:prstGeom>
          <a:noFill/>
        </p:spPr>
      </p:pic>
      <p:pic>
        <p:nvPicPr>
          <p:cNvPr id="13313" name="Picture 1" descr="E:\картинки и анимация\АНИМАЦИЯ\book_page_flip_hb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53303" y="2285992"/>
            <a:ext cx="1790697" cy="134302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1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Graphic spid="6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Папір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747</TotalTime>
  <Words>544</Words>
  <PresentationFormat>Екран (4:3)</PresentationFormat>
  <Paragraphs>133</Paragraphs>
  <Slides>17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2</vt:i4>
      </vt:variant>
      <vt:variant>
        <vt:lpstr>Заголовки слайдів</vt:lpstr>
      </vt:variant>
      <vt:variant>
        <vt:i4>17</vt:i4>
      </vt:variant>
    </vt:vector>
  </HeadingPairs>
  <TitlesOfParts>
    <vt:vector size="20" baseType="lpstr">
      <vt:lpstr>Метро</vt:lpstr>
      <vt:lpstr>Формула</vt:lpstr>
      <vt:lpstr>Пакет</vt:lpstr>
      <vt:lpstr>  </vt:lpstr>
      <vt:lpstr>Слайд 2</vt:lpstr>
      <vt:lpstr>“Розвиток творчих здібностей”</vt:lpstr>
      <vt:lpstr>Тому  спрямовую  свою  роботу  в  таких  напрямках:</vt:lpstr>
      <vt:lpstr>Проектно-технологічна  діяльність</vt:lpstr>
      <vt:lpstr>Я використовую такі  типи  уроків:  </vt:lpstr>
      <vt:lpstr>На основі такої класифікації чіткіше можна усвідомити ознаки системи уроків:  </vt:lpstr>
      <vt:lpstr>Проект –  це підсумкова  робота  школярів</vt:lpstr>
      <vt:lpstr>Засоби  навчання</vt:lpstr>
      <vt:lpstr>Фото-екскурсія   до  майстерні </vt:lpstr>
      <vt:lpstr>Зв’язок  трудового  навчання  з  основами наук</vt:lpstr>
      <vt:lpstr>  Елементи  народознавства</vt:lpstr>
      <vt:lpstr>Вивчення  позитивного  ставлення  учнів  до  предмету</vt:lpstr>
      <vt:lpstr>Організація  роботи  пташиної  їдальні</vt:lpstr>
      <vt:lpstr>Робота  гуртка</vt:lpstr>
      <vt:lpstr>           Проект </vt:lpstr>
      <vt:lpstr>Наука – срібло, а  практика - золото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Teacher</cp:lastModifiedBy>
  <cp:revision>84</cp:revision>
  <dcterms:modified xsi:type="dcterms:W3CDTF">2010-09-23T07:55:29Z</dcterms:modified>
</cp:coreProperties>
</file>