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і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uk-UA" smtClean="0"/>
              <a:t>Зразок підзаголовка</a:t>
            </a:r>
            <a:endParaRPr kumimoji="0" lang="en-US"/>
          </a:p>
        </p:txBody>
      </p:sp>
      <p:sp>
        <p:nvSpPr>
          <p:cNvPr id="16" name="Місце для дати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Місце для номера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3" name="Місце для вертикального тексту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4" name="Місце для дати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і об'є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7" name="Місце для вмісту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19" name="Місце для нижнього колонтитула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озділу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Місце для тексту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9" name="Місце для дати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11" name="Місце для нижнього колонтитула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Місце для номера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'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3" name="Місце для вмісту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1" name="Місце для дати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10" name="Місце для нижнього колонтитула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3" name="Місце для тексту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25" name="Місце для тексту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4" name="Місце для вмісту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8" name="Місце для вмісту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10" name="Місце для дати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1" name="Пряма сполучна ліні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12" name="Місце для дати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21" name="Місце для нижнього колонтитула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Місце для номер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дати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24" name="Місце для нижнього колонтитула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Вміст і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 сполучна ліні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  <p:sp>
        <p:nvSpPr>
          <p:cNvPr id="14" name="Місце для вмісту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uk-UA" smtClean="0"/>
              <a:t>Зразок тексту</a:t>
            </a:r>
          </a:p>
          <a:p>
            <a:pPr lvl="1" eaLnBrk="1" latinLnBrk="0" hangingPunct="1"/>
            <a:r>
              <a:rPr lang="uk-UA" smtClean="0"/>
              <a:t>Другий рівень</a:t>
            </a:r>
          </a:p>
          <a:p>
            <a:pPr lvl="2" eaLnBrk="1" latinLnBrk="0" hangingPunct="1"/>
            <a:r>
              <a:rPr lang="uk-UA" smtClean="0"/>
              <a:t>Третій рівень</a:t>
            </a:r>
          </a:p>
          <a:p>
            <a:pPr lvl="3" eaLnBrk="1" latinLnBrk="0" hangingPunct="1"/>
            <a:r>
              <a:rPr lang="uk-UA" smtClean="0"/>
              <a:t>Четвертий рівень</a:t>
            </a:r>
          </a:p>
          <a:p>
            <a:pPr lvl="4" eaLnBrk="1" latinLnBrk="0" hangingPunct="1"/>
            <a:r>
              <a:rPr lang="uk-UA" smtClean="0"/>
              <a:t>П'ятий рівень</a:t>
            </a:r>
            <a:endParaRPr kumimoji="0" lang="en-US"/>
          </a:p>
        </p:txBody>
      </p:sp>
      <p:sp>
        <p:nvSpPr>
          <p:cNvPr id="25" name="Місце для дати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29" name="Місце для нижнього колонтитула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Зображенн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Місце для зображення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uk-UA" smtClean="0"/>
              <a:t>Клацніть піктограму, щоб додати зображення</a:t>
            </a:r>
            <a:endParaRPr kumimoji="0" lang="en-US" dirty="0"/>
          </a:p>
        </p:txBody>
      </p:sp>
      <p:sp>
        <p:nvSpPr>
          <p:cNvPr id="7" name="Місце для дати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5" name="Місце для нижнього колонтитула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Місце для номера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26" name="Місце для тексту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uk-UA" smtClean="0"/>
              <a:t>Зразок тексту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 сполучна ліні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Місце для тексту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uk-UA" smtClean="0"/>
              <a:t>Зразок тексту</a:t>
            </a:r>
          </a:p>
          <a:p>
            <a:pPr lvl="1" eaLnBrk="1" latinLnBrk="0" hangingPunct="1"/>
            <a:r>
              <a:rPr kumimoji="0" lang="uk-UA" smtClean="0"/>
              <a:t>Другий рівень</a:t>
            </a:r>
          </a:p>
          <a:p>
            <a:pPr lvl="2" eaLnBrk="1" latinLnBrk="0" hangingPunct="1"/>
            <a:r>
              <a:rPr kumimoji="0" lang="uk-UA" smtClean="0"/>
              <a:t>Третій рівень</a:t>
            </a:r>
          </a:p>
          <a:p>
            <a:pPr lvl="3" eaLnBrk="1" latinLnBrk="0" hangingPunct="1"/>
            <a:r>
              <a:rPr kumimoji="0" lang="uk-UA" smtClean="0"/>
              <a:t>Четвертий рівень</a:t>
            </a:r>
          </a:p>
          <a:p>
            <a:pPr lvl="4" eaLnBrk="1" latinLnBrk="0" hangingPunct="1"/>
            <a:r>
              <a:rPr kumimoji="0" lang="uk-UA" smtClean="0"/>
              <a:t>П'ятий рівень</a:t>
            </a:r>
            <a:endParaRPr kumimoji="0" lang="en-US"/>
          </a:p>
        </p:txBody>
      </p:sp>
      <p:sp>
        <p:nvSpPr>
          <p:cNvPr id="11" name="Місце для дати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93959E6-847B-4937-8C3D-49CDB5BA4EF3}" type="datetimeFigureOut">
              <a:rPr lang="uk-UA" smtClean="0"/>
              <a:pPr/>
              <a:t>17.02.2011</a:t>
            </a:fld>
            <a:endParaRPr lang="uk-UA"/>
          </a:p>
        </p:txBody>
      </p:sp>
      <p:sp>
        <p:nvSpPr>
          <p:cNvPr id="28" name="Місце для нижнього колонтитула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Місце для номера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9BD255C-740D-4BFE-A60D-37750E3706AB}" type="slidenum">
              <a:rPr lang="uk-UA" smtClean="0"/>
              <a:pPr/>
              <a:t>‹№›</a:t>
            </a:fld>
            <a:endParaRPr lang="uk-UA"/>
          </a:p>
        </p:txBody>
      </p:sp>
      <p:sp>
        <p:nvSpPr>
          <p:cNvPr id="10" name="Місце для заголовка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uk-UA" smtClean="0"/>
              <a:t>Зразок заголовка</a:t>
            </a:r>
            <a:endParaRPr kumimoji="0" lang="en-US"/>
          </a:p>
        </p:txBody>
      </p:sp>
      <p:sp>
        <p:nvSpPr>
          <p:cNvPr id="9" name="Пряма сполучна ліні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 сполучна ліні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23" y="500042"/>
            <a:ext cx="6191277" cy="46434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:\ВЧИТЕЛІ\Негода О.І\Фото\P1010017.JPG"/>
          <p:cNvPicPr>
            <a:picLocks noChangeAspect="1" noChangeArrowheads="1"/>
          </p:cNvPicPr>
          <p:nvPr/>
        </p:nvPicPr>
        <p:blipFill>
          <a:blip r:embed="rId2"/>
          <a:srcRect l="5310" t="27434" r="24336"/>
          <a:stretch>
            <a:fillRect/>
          </a:stretch>
        </p:blipFill>
        <p:spPr bwMode="auto">
          <a:xfrm>
            <a:off x="5835650" y="4267200"/>
            <a:ext cx="3079750" cy="238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609600" y="762000"/>
            <a:ext cx="8077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uk-UA" smtClean="0"/>
              <a:t>Допрофільне</a:t>
            </a:r>
            <a:r>
              <a:rPr lang="en-US" smtClean="0"/>
              <a:t> </a:t>
            </a:r>
            <a:r>
              <a:rPr lang="uk-UA" smtClean="0"/>
              <a:t> </a:t>
            </a:r>
            <a:br>
              <a:rPr lang="uk-UA" smtClean="0"/>
            </a:br>
            <a:r>
              <a:rPr lang="uk-UA" smtClean="0"/>
              <a:t>навчання з креслення </a:t>
            </a:r>
          </a:p>
        </p:txBody>
      </p:sp>
      <p:sp>
        <p:nvSpPr>
          <p:cNvPr id="6" name="Місце для вмісту 2"/>
          <p:cNvSpPr>
            <a:spLocks noGrp="1"/>
          </p:cNvSpPr>
          <p:nvPr>
            <p:ph idx="1"/>
          </p:nvPr>
        </p:nvSpPr>
        <p:spPr>
          <a:xfrm>
            <a:off x="838200" y="2362200"/>
            <a:ext cx="8001000" cy="220980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uk-UA" sz="1600" b="1" smtClean="0"/>
              <a:t>Мої  пріоритети:</a:t>
            </a:r>
          </a:p>
          <a:p>
            <a:pPr eaLnBrk="1" hangingPunct="1"/>
            <a:r>
              <a:rPr lang="uk-UA" sz="1400" smtClean="0"/>
              <a:t>Формую систему  знань  і  вмінь,  необхідних  для  виконання  графічних  документів</a:t>
            </a:r>
          </a:p>
          <a:p>
            <a:pPr eaLnBrk="1" hangingPunct="1"/>
            <a:r>
              <a:rPr lang="uk-UA" sz="1400" smtClean="0"/>
              <a:t>Спрямовую  учнів  на  вміння  читати  графічні  матеріали</a:t>
            </a:r>
          </a:p>
          <a:p>
            <a:pPr eaLnBrk="1" hangingPunct="1"/>
            <a:r>
              <a:rPr lang="uk-UA" sz="1400" smtClean="0"/>
              <a:t>Створюю  умови  для  вивчення  учнями  основ  сучасного  виробництва</a:t>
            </a:r>
          </a:p>
          <a:p>
            <a:pPr eaLnBrk="1" hangingPunct="1"/>
            <a:r>
              <a:rPr lang="uk-UA" sz="1400" smtClean="0"/>
              <a:t>Розвиваю  в  учнів просторове  мислення</a:t>
            </a:r>
          </a:p>
          <a:p>
            <a:pPr eaLnBrk="1" hangingPunct="1"/>
            <a:r>
              <a:rPr lang="uk-UA" sz="1400" smtClean="0"/>
              <a:t>Формую  здатність до  самостійної  роботи  з  навчальним  матеріалом</a:t>
            </a:r>
          </a:p>
          <a:p>
            <a:pPr eaLnBrk="1" hangingPunct="1"/>
            <a:r>
              <a:rPr lang="uk-UA" sz="1400" smtClean="0"/>
              <a:t>Формую  якості,  необхідних  для  технічної  творчості та  раціоналізаторської  діяльності</a:t>
            </a:r>
          </a:p>
          <a:p>
            <a:pPr eaLnBrk="1" hangingPunct="1">
              <a:buFont typeface="Wingdings" pitchFamily="2" charset="2"/>
              <a:buNone/>
            </a:pPr>
            <a:endParaRPr lang="uk-UA" sz="1800" smtClean="0"/>
          </a:p>
        </p:txBody>
      </p:sp>
      <p:pic>
        <p:nvPicPr>
          <p:cNvPr id="7" name="Picture 2" descr="D:\ВЧИТЕЛІ\Негода О.І\Фото\P1010022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42000" y="152400"/>
            <a:ext cx="3048000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4" descr="D:\ВЧИТЕЛІ\Негода О.І\Фото\P1010025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295400" y="4343400"/>
            <a:ext cx="3124200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алка">
  <a:themeElements>
    <a:clrScheme name="Валка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Валка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Валка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0</TotalTime>
  <Words>53</Words>
  <PresentationFormat>Екран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3" baseType="lpstr">
      <vt:lpstr>Валка</vt:lpstr>
      <vt:lpstr>Слайд 1</vt:lpstr>
      <vt:lpstr>Допрофільне   навчання з креслення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Teacher</cp:lastModifiedBy>
  <cp:revision>1</cp:revision>
  <dcterms:modified xsi:type="dcterms:W3CDTF">2011-02-17T11:55:28Z</dcterms:modified>
</cp:coreProperties>
</file>